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6" r:id="rId1"/>
  </p:sldMasterIdLst>
  <p:notesMasterIdLst>
    <p:notesMasterId r:id="rId14"/>
  </p:notesMasterIdLst>
  <p:sldIdLst>
    <p:sldId id="259" r:id="rId2"/>
    <p:sldId id="292" r:id="rId3"/>
    <p:sldId id="293" r:id="rId4"/>
    <p:sldId id="294" r:id="rId5"/>
    <p:sldId id="284" r:id="rId6"/>
    <p:sldId id="264" r:id="rId7"/>
    <p:sldId id="296" r:id="rId8"/>
    <p:sldId id="295" r:id="rId9"/>
    <p:sldId id="265" r:id="rId10"/>
    <p:sldId id="266" r:id="rId11"/>
    <p:sldId id="258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8" autoAdjust="0"/>
    <p:restoredTop sz="94660"/>
  </p:normalViewPr>
  <p:slideViewPr>
    <p:cSldViewPr>
      <p:cViewPr>
        <p:scale>
          <a:sx n="66" d="100"/>
          <a:sy n="66" d="100"/>
        </p:scale>
        <p:origin x="635" y="2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GB" dirty="0"/>
              <a:t>Cyber Security Breaches in Nigeria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Level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3B4-4C9D-80BE-5F0B5F416A33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3B4-4C9D-80BE-5F0B5F416A33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3B4-4C9D-80BE-5F0B5F416A33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3B4-4C9D-80BE-5F0B5F416A33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3B4-4C9D-80BE-5F0B5F416A33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3B4-4C9D-80BE-5F0B5F416A33}"/>
              </c:ext>
            </c:extLst>
          </c:dPt>
          <c:cat>
            <c:strRef>
              <c:f>Sheet1!$A$2:$A$19</c:f>
              <c:strCache>
                <c:ptCount val="18"/>
                <c:pt idx="0">
                  <c:v>External Intrusion</c:v>
                </c:pt>
                <c:pt idx="1">
                  <c:v>Software Piracy</c:v>
                </c:pt>
                <c:pt idx="2">
                  <c:v>Copyright infringements</c:v>
                </c:pt>
                <c:pt idx="3">
                  <c:v>Server/Website attacks</c:v>
                </c:pt>
                <c:pt idx="4">
                  <c:v>Privacy and Industrial espionage</c:v>
                </c:pt>
                <c:pt idx="5">
                  <c:v>Encryption of Trojan Codes and confidential information</c:v>
                </c:pt>
                <c:pt idx="6">
                  <c:v>Unethical IT practices by trusted professionals</c:v>
                </c:pt>
                <c:pt idx="7">
                  <c:v>Denial of Service</c:v>
                </c:pt>
                <c:pt idx="8">
                  <c:v>Unautorised access to credentials</c:v>
                </c:pt>
                <c:pt idx="9">
                  <c:v>Man-in-the-middle Attack</c:v>
                </c:pt>
                <c:pt idx="10">
                  <c:v>Pharming</c:v>
                </c:pt>
                <c:pt idx="11">
                  <c:v>Network and application level intrusions</c:v>
                </c:pt>
                <c:pt idx="12">
                  <c:v>Website defacement</c:v>
                </c:pt>
                <c:pt idx="13">
                  <c:v>Malware attacks, keyloggers, botnets</c:v>
                </c:pt>
                <c:pt idx="14">
                  <c:v>Insider threats/help, in house security beaches, data leakage, trading of customers'information</c:v>
                </c:pt>
                <c:pt idx="15">
                  <c:v>Information asset theft through session hijacking email hijacking, website hijacking</c:v>
                </c:pt>
                <c:pt idx="16">
                  <c:v>Financial fraud and embezzelment, ATM fraud, mobile fraud, web fraud, POS fraud</c:v>
                </c:pt>
                <c:pt idx="17">
                  <c:v>Social engineering attacks-phishing emails, 419 Scams, identity theft, unauthorised physical access website cloning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7</c:v>
                </c:pt>
                <c:pt idx="8">
                  <c:v>7</c:v>
                </c:pt>
                <c:pt idx="9">
                  <c:v>7</c:v>
                </c:pt>
                <c:pt idx="10">
                  <c:v>7</c:v>
                </c:pt>
                <c:pt idx="11">
                  <c:v>10</c:v>
                </c:pt>
                <c:pt idx="12">
                  <c:v>16</c:v>
                </c:pt>
                <c:pt idx="13">
                  <c:v>26</c:v>
                </c:pt>
                <c:pt idx="14">
                  <c:v>26</c:v>
                </c:pt>
                <c:pt idx="15">
                  <c:v>40</c:v>
                </c:pt>
                <c:pt idx="16">
                  <c:v>50</c:v>
                </c:pt>
                <c:pt idx="17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3B4-4C9D-80BE-5F0B5F416A3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Sheet1!$A$2:$A$19</c:f>
              <c:strCache>
                <c:ptCount val="18"/>
                <c:pt idx="0">
                  <c:v>External Intrusion</c:v>
                </c:pt>
                <c:pt idx="1">
                  <c:v>Software Piracy</c:v>
                </c:pt>
                <c:pt idx="2">
                  <c:v>Copyright infringements</c:v>
                </c:pt>
                <c:pt idx="3">
                  <c:v>Server/Website attacks</c:v>
                </c:pt>
                <c:pt idx="4">
                  <c:v>Privacy and Industrial espionage</c:v>
                </c:pt>
                <c:pt idx="5">
                  <c:v>Encryption of Trojan Codes and confidential information</c:v>
                </c:pt>
                <c:pt idx="6">
                  <c:v>Unethical IT practices by trusted professionals</c:v>
                </c:pt>
                <c:pt idx="7">
                  <c:v>Denial of Service</c:v>
                </c:pt>
                <c:pt idx="8">
                  <c:v>Unautorised access to credentials</c:v>
                </c:pt>
                <c:pt idx="9">
                  <c:v>Man-in-the-middle Attack</c:v>
                </c:pt>
                <c:pt idx="10">
                  <c:v>Pharming</c:v>
                </c:pt>
                <c:pt idx="11">
                  <c:v>Network and application level intrusions</c:v>
                </c:pt>
                <c:pt idx="12">
                  <c:v>Website defacement</c:v>
                </c:pt>
                <c:pt idx="13">
                  <c:v>Malware attacks, keyloggers, botnets</c:v>
                </c:pt>
                <c:pt idx="14">
                  <c:v>Insider threats/help, in house security beaches, data leakage, trading of customers'information</c:v>
                </c:pt>
                <c:pt idx="15">
                  <c:v>Information asset theft through session hijacking email hijacking, website hijacking</c:v>
                </c:pt>
                <c:pt idx="16">
                  <c:v>Financial fraud and embezzelment, ATM fraud, mobile fraud, web fraud, POS fraud</c:v>
                </c:pt>
                <c:pt idx="17">
                  <c:v>Social engineering attacks-phishing emails, 419 Scams, identity theft, unauthorised physical access website cloning</c:v>
                </c:pt>
              </c:strCache>
            </c:strRef>
          </c:cat>
          <c:val>
            <c:numRef>
              <c:f>Sheet1!$C$2:$C$19</c:f>
              <c:numCache>
                <c:formatCode>General</c:formatCode>
                <c:ptCount val="18"/>
              </c:numCache>
            </c:numRef>
          </c:val>
          <c:extLst>
            <c:ext xmlns:c16="http://schemas.microsoft.com/office/drawing/2014/chart" uri="{C3380CC4-5D6E-409C-BE32-E72D297353CC}">
              <c16:uniqueId val="{0000000D-53B4-4C9D-80BE-5F0B5F416A3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Sheet1!$A$2:$A$19</c:f>
              <c:strCache>
                <c:ptCount val="18"/>
                <c:pt idx="0">
                  <c:v>External Intrusion</c:v>
                </c:pt>
                <c:pt idx="1">
                  <c:v>Software Piracy</c:v>
                </c:pt>
                <c:pt idx="2">
                  <c:v>Copyright infringements</c:v>
                </c:pt>
                <c:pt idx="3">
                  <c:v>Server/Website attacks</c:v>
                </c:pt>
                <c:pt idx="4">
                  <c:v>Privacy and Industrial espionage</c:v>
                </c:pt>
                <c:pt idx="5">
                  <c:v>Encryption of Trojan Codes and confidential information</c:v>
                </c:pt>
                <c:pt idx="6">
                  <c:v>Unethical IT practices by trusted professionals</c:v>
                </c:pt>
                <c:pt idx="7">
                  <c:v>Denial of Service</c:v>
                </c:pt>
                <c:pt idx="8">
                  <c:v>Unautorised access to credentials</c:v>
                </c:pt>
                <c:pt idx="9">
                  <c:v>Man-in-the-middle Attack</c:v>
                </c:pt>
                <c:pt idx="10">
                  <c:v>Pharming</c:v>
                </c:pt>
                <c:pt idx="11">
                  <c:v>Network and application level intrusions</c:v>
                </c:pt>
                <c:pt idx="12">
                  <c:v>Website defacement</c:v>
                </c:pt>
                <c:pt idx="13">
                  <c:v>Malware attacks, keyloggers, botnets</c:v>
                </c:pt>
                <c:pt idx="14">
                  <c:v>Insider threats/help, in house security beaches, data leakage, trading of customers'information</c:v>
                </c:pt>
                <c:pt idx="15">
                  <c:v>Information asset theft through session hijacking email hijacking, website hijacking</c:v>
                </c:pt>
                <c:pt idx="16">
                  <c:v>Financial fraud and embezzelment, ATM fraud, mobile fraud, web fraud, POS fraud</c:v>
                </c:pt>
                <c:pt idx="17">
                  <c:v>Social engineering attacks-phishing emails, 419 Scams, identity theft, unauthorised physical access website cloning</c:v>
                </c:pt>
              </c:strCache>
            </c:strRef>
          </c:cat>
          <c:val>
            <c:numRef>
              <c:f>Sheet1!$D$2:$D$19</c:f>
              <c:numCache>
                <c:formatCode>General</c:formatCode>
                <c:ptCount val="18"/>
              </c:numCache>
            </c:numRef>
          </c:val>
          <c:extLst>
            <c:ext xmlns:c16="http://schemas.microsoft.com/office/drawing/2014/chart" uri="{C3380CC4-5D6E-409C-BE32-E72D297353CC}">
              <c16:uniqueId val="{0000000E-53B4-4C9D-80BE-5F0B5F416A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axId val="125956096"/>
        <c:axId val="125957632"/>
      </c:barChart>
      <c:catAx>
        <c:axId val="125956096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957632"/>
        <c:crosses val="autoZero"/>
        <c:auto val="1"/>
        <c:lblAlgn val="ctr"/>
        <c:lblOffset val="100"/>
        <c:noMultiLvlLbl val="0"/>
      </c:catAx>
      <c:valAx>
        <c:axId val="125957632"/>
        <c:scaling>
          <c:orientation val="minMax"/>
          <c:max val="100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956096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42C7E6-FD2E-47EA-AAE9-1ADE3C44A06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0F4937-3B42-4D73-815F-0A2C9A62FC25}">
      <dgm:prSet phldrT="[Text]" custT="1"/>
      <dgm:spPr/>
      <dgm:t>
        <a:bodyPr/>
        <a:lstStyle/>
        <a:p>
          <a:r>
            <a:rPr lang="en-US" sz="2400" b="1" dirty="0"/>
            <a:t>CERT ACTIVITES</a:t>
          </a:r>
        </a:p>
      </dgm:t>
    </dgm:pt>
    <dgm:pt modelId="{BE6EAE96-FB47-4349-9E92-FC451ADE8D51}" type="parTrans" cxnId="{ABCED1BA-B0E0-4818-B422-945DA630D611}">
      <dgm:prSet/>
      <dgm:spPr/>
      <dgm:t>
        <a:bodyPr/>
        <a:lstStyle/>
        <a:p>
          <a:endParaRPr lang="en-US"/>
        </a:p>
      </dgm:t>
    </dgm:pt>
    <dgm:pt modelId="{5EAFDB5C-B5D9-4D6E-94F7-C846195CE8E0}" type="sibTrans" cxnId="{ABCED1BA-B0E0-4818-B422-945DA630D611}">
      <dgm:prSet/>
      <dgm:spPr/>
      <dgm:t>
        <a:bodyPr/>
        <a:lstStyle/>
        <a:p>
          <a:endParaRPr lang="en-US"/>
        </a:p>
      </dgm:t>
    </dgm:pt>
    <dgm:pt modelId="{924450BC-9092-4B42-9D7A-B36AAF31A0A3}">
      <dgm:prSet phldrT="[Text]" custT="1"/>
      <dgm:spPr/>
      <dgm:t>
        <a:bodyPr/>
        <a:lstStyle/>
        <a:p>
          <a:r>
            <a:rPr lang="en-US" sz="1600" b="1" dirty="0"/>
            <a:t>INCIDENT MANGEMENT</a:t>
          </a:r>
        </a:p>
      </dgm:t>
    </dgm:pt>
    <dgm:pt modelId="{A1ADDC87-1C92-46D8-9AA4-2CF2F21FC610}" type="parTrans" cxnId="{3A5D7278-091A-461C-8E53-1D90C194FAC6}">
      <dgm:prSet/>
      <dgm:spPr/>
      <dgm:t>
        <a:bodyPr/>
        <a:lstStyle/>
        <a:p>
          <a:endParaRPr lang="en-US"/>
        </a:p>
      </dgm:t>
    </dgm:pt>
    <dgm:pt modelId="{0B093B97-CC2E-44DD-A536-B4B9BD24F3A0}" type="sibTrans" cxnId="{3A5D7278-091A-461C-8E53-1D90C194FAC6}">
      <dgm:prSet/>
      <dgm:spPr/>
      <dgm:t>
        <a:bodyPr/>
        <a:lstStyle/>
        <a:p>
          <a:endParaRPr lang="en-US"/>
        </a:p>
      </dgm:t>
    </dgm:pt>
    <dgm:pt modelId="{FDA08DE7-4381-4AFA-AD04-7D80E4BD8D5B}">
      <dgm:prSet phldrT="[Text]" custT="1"/>
      <dgm:spPr/>
      <dgm:t>
        <a:bodyPr/>
        <a:lstStyle/>
        <a:p>
          <a:r>
            <a:rPr lang="en-US" sz="1600"/>
            <a:t>INCIDENT </a:t>
          </a:r>
          <a:r>
            <a:rPr lang="en-US" sz="1600" dirty="0"/>
            <a:t>HANDLING</a:t>
          </a:r>
        </a:p>
      </dgm:t>
    </dgm:pt>
    <dgm:pt modelId="{F51BAA62-FC34-4EC2-B32E-B37F9D565B2A}" type="parTrans" cxnId="{BF6B378E-E2A4-438A-B783-02EE15BD817D}">
      <dgm:prSet/>
      <dgm:spPr/>
      <dgm:t>
        <a:bodyPr/>
        <a:lstStyle/>
        <a:p>
          <a:endParaRPr lang="en-US"/>
        </a:p>
      </dgm:t>
    </dgm:pt>
    <dgm:pt modelId="{374586F4-4E60-4953-A1A3-BFAA7AA7CF22}" type="sibTrans" cxnId="{BF6B378E-E2A4-438A-B783-02EE15BD817D}">
      <dgm:prSet/>
      <dgm:spPr/>
      <dgm:t>
        <a:bodyPr/>
        <a:lstStyle/>
        <a:p>
          <a:endParaRPr lang="en-US"/>
        </a:p>
      </dgm:t>
    </dgm:pt>
    <dgm:pt modelId="{35F01EF0-74E5-4E9E-9252-4BAF67908B8E}">
      <dgm:prSet phldrT="[Text]" custT="1"/>
      <dgm:spPr/>
      <dgm:t>
        <a:bodyPr/>
        <a:lstStyle/>
        <a:p>
          <a:r>
            <a:rPr lang="en-US" sz="1600" dirty="0"/>
            <a:t>INCIDENT ANALYSIS</a:t>
          </a:r>
        </a:p>
      </dgm:t>
    </dgm:pt>
    <dgm:pt modelId="{F49B804B-0C86-454C-8038-C4ED2BA0966B}" type="parTrans" cxnId="{26498319-F4DA-482D-B58C-F6462BB60567}">
      <dgm:prSet/>
      <dgm:spPr/>
      <dgm:t>
        <a:bodyPr/>
        <a:lstStyle/>
        <a:p>
          <a:endParaRPr lang="en-US"/>
        </a:p>
      </dgm:t>
    </dgm:pt>
    <dgm:pt modelId="{44A4DB20-5404-4079-A766-097F8DFD4436}" type="sibTrans" cxnId="{26498319-F4DA-482D-B58C-F6462BB60567}">
      <dgm:prSet/>
      <dgm:spPr/>
      <dgm:t>
        <a:bodyPr/>
        <a:lstStyle/>
        <a:p>
          <a:endParaRPr lang="en-US"/>
        </a:p>
      </dgm:t>
    </dgm:pt>
    <dgm:pt modelId="{48D87E08-D288-480A-B7A1-6184B7C726CB}">
      <dgm:prSet phldrT="[Text]" custT="1"/>
      <dgm:spPr/>
      <dgm:t>
        <a:bodyPr/>
        <a:lstStyle/>
        <a:p>
          <a:r>
            <a:rPr lang="en-US" sz="1600" b="1" dirty="0"/>
            <a:t>INFORMATION ASSURANCE</a:t>
          </a:r>
        </a:p>
      </dgm:t>
    </dgm:pt>
    <dgm:pt modelId="{445EC863-0A5F-44CC-B7FF-EFB1EDFDF348}" type="parTrans" cxnId="{E42F0503-7409-4ABB-A284-BEE099752DDA}">
      <dgm:prSet/>
      <dgm:spPr/>
      <dgm:t>
        <a:bodyPr/>
        <a:lstStyle/>
        <a:p>
          <a:endParaRPr lang="en-US"/>
        </a:p>
      </dgm:t>
    </dgm:pt>
    <dgm:pt modelId="{F7ECF7B7-B913-4F5D-BD5F-378405AC2230}" type="sibTrans" cxnId="{E42F0503-7409-4ABB-A284-BEE099752DDA}">
      <dgm:prSet/>
      <dgm:spPr/>
      <dgm:t>
        <a:bodyPr/>
        <a:lstStyle/>
        <a:p>
          <a:endParaRPr lang="en-US"/>
        </a:p>
      </dgm:t>
    </dgm:pt>
    <dgm:pt modelId="{ACB6A41E-AF79-4A6E-AD65-FB399D1113C6}">
      <dgm:prSet phldrT="[Text]" custT="1"/>
      <dgm:spPr/>
      <dgm:t>
        <a:bodyPr/>
        <a:lstStyle/>
        <a:p>
          <a:r>
            <a:rPr lang="en-US" sz="1600" b="1" dirty="0"/>
            <a:t>OUTREACH AND COMMUNICATION</a:t>
          </a:r>
        </a:p>
      </dgm:t>
    </dgm:pt>
    <dgm:pt modelId="{254DDE75-0D63-4A86-9212-10C2E975F9F0}" type="parTrans" cxnId="{833258A0-66C2-453B-90A9-F6538BF8BD69}">
      <dgm:prSet/>
      <dgm:spPr/>
      <dgm:t>
        <a:bodyPr/>
        <a:lstStyle/>
        <a:p>
          <a:endParaRPr lang="en-US"/>
        </a:p>
      </dgm:t>
    </dgm:pt>
    <dgm:pt modelId="{281BFB38-8E47-4977-BEA3-1D5BDD6B46BD}" type="sibTrans" cxnId="{833258A0-66C2-453B-90A9-F6538BF8BD69}">
      <dgm:prSet/>
      <dgm:spPr/>
      <dgm:t>
        <a:bodyPr/>
        <a:lstStyle/>
        <a:p>
          <a:endParaRPr lang="en-US"/>
        </a:p>
      </dgm:t>
    </dgm:pt>
    <dgm:pt modelId="{D40FFF21-F0B9-44EC-A58D-43A2EDB637E0}">
      <dgm:prSet custT="1"/>
      <dgm:spPr/>
      <dgm:t>
        <a:bodyPr/>
        <a:lstStyle/>
        <a:p>
          <a:r>
            <a:rPr lang="en-US" sz="1400" dirty="0"/>
            <a:t>RISK MANAGEMENT</a:t>
          </a:r>
        </a:p>
      </dgm:t>
    </dgm:pt>
    <dgm:pt modelId="{01616B95-191F-4C3B-B1A5-E7685F03E27B}" type="parTrans" cxnId="{0B5B9A42-07C9-4ED4-B2B8-456608A96961}">
      <dgm:prSet/>
      <dgm:spPr/>
      <dgm:t>
        <a:bodyPr/>
        <a:lstStyle/>
        <a:p>
          <a:endParaRPr lang="en-US"/>
        </a:p>
      </dgm:t>
    </dgm:pt>
    <dgm:pt modelId="{1969D8EC-46E5-4941-BBEB-A7FD82F9A2CE}" type="sibTrans" cxnId="{0B5B9A42-07C9-4ED4-B2B8-456608A96961}">
      <dgm:prSet/>
      <dgm:spPr/>
      <dgm:t>
        <a:bodyPr/>
        <a:lstStyle/>
        <a:p>
          <a:endParaRPr lang="en-US"/>
        </a:p>
      </dgm:t>
    </dgm:pt>
    <dgm:pt modelId="{9A9426B2-864B-48C2-8018-0CA45C28E5BB}">
      <dgm:prSet custT="1"/>
      <dgm:spPr/>
      <dgm:t>
        <a:bodyPr/>
        <a:lstStyle/>
        <a:p>
          <a:r>
            <a:rPr lang="en-US" sz="1600" dirty="0"/>
            <a:t>TECHNICAL SUPPORT</a:t>
          </a:r>
        </a:p>
      </dgm:t>
    </dgm:pt>
    <dgm:pt modelId="{17BC61A3-17AE-4497-BB68-76D57FA9E836}" type="parTrans" cxnId="{D633FD8B-4E40-4955-B35F-B060A123CDC6}">
      <dgm:prSet/>
      <dgm:spPr/>
      <dgm:t>
        <a:bodyPr/>
        <a:lstStyle/>
        <a:p>
          <a:endParaRPr lang="en-US"/>
        </a:p>
      </dgm:t>
    </dgm:pt>
    <dgm:pt modelId="{736E60AA-1B18-4280-88FC-61951CE7FC2C}" type="sibTrans" cxnId="{D633FD8B-4E40-4955-B35F-B060A123CDC6}">
      <dgm:prSet/>
      <dgm:spPr/>
      <dgm:t>
        <a:bodyPr/>
        <a:lstStyle/>
        <a:p>
          <a:endParaRPr lang="en-US"/>
        </a:p>
      </dgm:t>
    </dgm:pt>
    <dgm:pt modelId="{E80E70DC-2457-49C8-8199-F34B29450CAA}">
      <dgm:prSet custT="1"/>
      <dgm:spPr/>
      <dgm:t>
        <a:bodyPr/>
        <a:lstStyle/>
        <a:p>
          <a:r>
            <a:rPr lang="en-US" sz="1600" dirty="0"/>
            <a:t>AWARENESS</a:t>
          </a:r>
        </a:p>
      </dgm:t>
    </dgm:pt>
    <dgm:pt modelId="{AC03711D-17AF-43EE-B9B6-20976852408C}" type="parTrans" cxnId="{C5B3BF03-FB90-4EB1-B006-A06E19287C3B}">
      <dgm:prSet/>
      <dgm:spPr/>
      <dgm:t>
        <a:bodyPr/>
        <a:lstStyle/>
        <a:p>
          <a:endParaRPr lang="en-US"/>
        </a:p>
      </dgm:t>
    </dgm:pt>
    <dgm:pt modelId="{D678B23F-068D-4E70-80CD-EEA321FF1CE8}" type="sibTrans" cxnId="{C5B3BF03-FB90-4EB1-B006-A06E19287C3B}">
      <dgm:prSet/>
      <dgm:spPr/>
      <dgm:t>
        <a:bodyPr/>
        <a:lstStyle/>
        <a:p>
          <a:endParaRPr lang="en-US"/>
        </a:p>
      </dgm:t>
    </dgm:pt>
    <dgm:pt modelId="{95B71EE7-AC28-4DE9-95BD-D84A46925594}">
      <dgm:prSet custT="1"/>
      <dgm:spPr/>
      <dgm:t>
        <a:bodyPr/>
        <a:lstStyle/>
        <a:p>
          <a:r>
            <a:rPr lang="en-US" sz="1200" dirty="0"/>
            <a:t>KNOWLEDGE SHARING AND DISEMINATION</a:t>
          </a:r>
        </a:p>
      </dgm:t>
    </dgm:pt>
    <dgm:pt modelId="{5177EBDA-1333-479C-95EE-28DDC015D38D}" type="parTrans" cxnId="{58E4C10D-7D11-4E8D-A3D5-240B99FCD8D1}">
      <dgm:prSet/>
      <dgm:spPr/>
      <dgm:t>
        <a:bodyPr/>
        <a:lstStyle/>
        <a:p>
          <a:endParaRPr lang="en-US"/>
        </a:p>
      </dgm:t>
    </dgm:pt>
    <dgm:pt modelId="{75DB90F2-92F8-4047-9537-49FA1F936454}" type="sibTrans" cxnId="{58E4C10D-7D11-4E8D-A3D5-240B99FCD8D1}">
      <dgm:prSet/>
      <dgm:spPr/>
      <dgm:t>
        <a:bodyPr/>
        <a:lstStyle/>
        <a:p>
          <a:endParaRPr lang="en-US"/>
        </a:p>
      </dgm:t>
    </dgm:pt>
    <dgm:pt modelId="{6A8B4387-383E-453D-A05C-396669EA94F2}" type="pres">
      <dgm:prSet presAssocID="{1042C7E6-FD2E-47EA-AAE9-1ADE3C44A06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A0383FB-487B-449B-BF99-57E8213195DA}" type="pres">
      <dgm:prSet presAssocID="{700F4937-3B42-4D73-815F-0A2C9A62FC25}" presName="hierRoot1" presStyleCnt="0"/>
      <dgm:spPr/>
    </dgm:pt>
    <dgm:pt modelId="{90F98406-EA3C-47C8-84FE-1BF275337E54}" type="pres">
      <dgm:prSet presAssocID="{700F4937-3B42-4D73-815F-0A2C9A62FC25}" presName="composite" presStyleCnt="0"/>
      <dgm:spPr/>
    </dgm:pt>
    <dgm:pt modelId="{6188B7BC-4126-4F89-A23C-11E38021C09F}" type="pres">
      <dgm:prSet presAssocID="{700F4937-3B42-4D73-815F-0A2C9A62FC25}" presName="background" presStyleLbl="node0" presStyleIdx="0" presStyleCnt="1"/>
      <dgm:spPr/>
    </dgm:pt>
    <dgm:pt modelId="{7F2FCEF8-C08F-46D0-B365-695566FFACC3}" type="pres">
      <dgm:prSet presAssocID="{700F4937-3B42-4D73-815F-0A2C9A62FC25}" presName="text" presStyleLbl="fgAcc0" presStyleIdx="0" presStyleCnt="1" custScaleX="230199">
        <dgm:presLayoutVars>
          <dgm:chPref val="3"/>
        </dgm:presLayoutVars>
      </dgm:prSet>
      <dgm:spPr/>
    </dgm:pt>
    <dgm:pt modelId="{1303EF4B-FFC4-44C5-84FD-E2FB905761B7}" type="pres">
      <dgm:prSet presAssocID="{700F4937-3B42-4D73-815F-0A2C9A62FC25}" presName="hierChild2" presStyleCnt="0"/>
      <dgm:spPr/>
    </dgm:pt>
    <dgm:pt modelId="{EE971E68-2579-4655-964F-3A5C75E71CE8}" type="pres">
      <dgm:prSet presAssocID="{A1ADDC87-1C92-46D8-9AA4-2CF2F21FC610}" presName="Name10" presStyleLbl="parChTrans1D2" presStyleIdx="0" presStyleCnt="3"/>
      <dgm:spPr/>
    </dgm:pt>
    <dgm:pt modelId="{1D5E010E-48C0-40A1-B915-BB9BFE5B8269}" type="pres">
      <dgm:prSet presAssocID="{924450BC-9092-4B42-9D7A-B36AAF31A0A3}" presName="hierRoot2" presStyleCnt="0"/>
      <dgm:spPr/>
    </dgm:pt>
    <dgm:pt modelId="{DD97FB05-C784-4EC8-8E7F-C92A7D3F076A}" type="pres">
      <dgm:prSet presAssocID="{924450BC-9092-4B42-9D7A-B36AAF31A0A3}" presName="composite2" presStyleCnt="0"/>
      <dgm:spPr/>
    </dgm:pt>
    <dgm:pt modelId="{5D5D9D41-5801-40B7-B85E-C2694CC36C4E}" type="pres">
      <dgm:prSet presAssocID="{924450BC-9092-4B42-9D7A-B36AAF31A0A3}" presName="background2" presStyleLbl="node2" presStyleIdx="0" presStyleCnt="3"/>
      <dgm:spPr/>
    </dgm:pt>
    <dgm:pt modelId="{120EA50E-9735-4976-9EA7-D6B3F0CC8149}" type="pres">
      <dgm:prSet presAssocID="{924450BC-9092-4B42-9D7A-B36AAF31A0A3}" presName="text2" presStyleLbl="fgAcc2" presStyleIdx="0" presStyleCnt="3" custScaleX="147189">
        <dgm:presLayoutVars>
          <dgm:chPref val="3"/>
        </dgm:presLayoutVars>
      </dgm:prSet>
      <dgm:spPr/>
    </dgm:pt>
    <dgm:pt modelId="{2669D584-166F-47B5-8CCC-A410E4E34050}" type="pres">
      <dgm:prSet presAssocID="{924450BC-9092-4B42-9D7A-B36AAF31A0A3}" presName="hierChild3" presStyleCnt="0"/>
      <dgm:spPr/>
    </dgm:pt>
    <dgm:pt modelId="{AC338313-FA8E-41C1-9993-D2EEB7945206}" type="pres">
      <dgm:prSet presAssocID="{F51BAA62-FC34-4EC2-B32E-B37F9D565B2A}" presName="Name17" presStyleLbl="parChTrans1D3" presStyleIdx="0" presStyleCnt="6"/>
      <dgm:spPr/>
    </dgm:pt>
    <dgm:pt modelId="{A4B717A2-964C-4A2D-B327-C9715486157E}" type="pres">
      <dgm:prSet presAssocID="{FDA08DE7-4381-4AFA-AD04-7D80E4BD8D5B}" presName="hierRoot3" presStyleCnt="0"/>
      <dgm:spPr/>
    </dgm:pt>
    <dgm:pt modelId="{55D46D28-5C05-4530-A04C-E834BC0F19B9}" type="pres">
      <dgm:prSet presAssocID="{FDA08DE7-4381-4AFA-AD04-7D80E4BD8D5B}" presName="composite3" presStyleCnt="0"/>
      <dgm:spPr/>
    </dgm:pt>
    <dgm:pt modelId="{71EC8254-F5E0-4AE5-9968-8FB9BC755FF8}" type="pres">
      <dgm:prSet presAssocID="{FDA08DE7-4381-4AFA-AD04-7D80E4BD8D5B}" presName="background3" presStyleLbl="node3" presStyleIdx="0" presStyleCnt="6"/>
      <dgm:spPr/>
    </dgm:pt>
    <dgm:pt modelId="{C282ACB5-4CBF-429C-ADBD-2FE9FF64EAE3}" type="pres">
      <dgm:prSet presAssocID="{FDA08DE7-4381-4AFA-AD04-7D80E4BD8D5B}" presName="text3" presStyleLbl="fgAcc3" presStyleIdx="0" presStyleCnt="6">
        <dgm:presLayoutVars>
          <dgm:chPref val="3"/>
        </dgm:presLayoutVars>
      </dgm:prSet>
      <dgm:spPr/>
    </dgm:pt>
    <dgm:pt modelId="{DA99BC06-8A2D-4EE1-AAF6-CA3A666F4674}" type="pres">
      <dgm:prSet presAssocID="{FDA08DE7-4381-4AFA-AD04-7D80E4BD8D5B}" presName="hierChild4" presStyleCnt="0"/>
      <dgm:spPr/>
    </dgm:pt>
    <dgm:pt modelId="{662FC57C-81A1-43EE-A1DD-BF8C8BBE14C9}" type="pres">
      <dgm:prSet presAssocID="{F49B804B-0C86-454C-8038-C4ED2BA0966B}" presName="Name17" presStyleLbl="parChTrans1D3" presStyleIdx="1" presStyleCnt="6"/>
      <dgm:spPr/>
    </dgm:pt>
    <dgm:pt modelId="{62EF1546-F155-42A7-9814-27E69712ED82}" type="pres">
      <dgm:prSet presAssocID="{35F01EF0-74E5-4E9E-9252-4BAF67908B8E}" presName="hierRoot3" presStyleCnt="0"/>
      <dgm:spPr/>
    </dgm:pt>
    <dgm:pt modelId="{C3109C16-DDC8-4B7F-9DCA-BA9C83F6CCC8}" type="pres">
      <dgm:prSet presAssocID="{35F01EF0-74E5-4E9E-9252-4BAF67908B8E}" presName="composite3" presStyleCnt="0"/>
      <dgm:spPr/>
    </dgm:pt>
    <dgm:pt modelId="{7C38C017-E8F0-4DB8-9583-3BD4C8B8D28B}" type="pres">
      <dgm:prSet presAssocID="{35F01EF0-74E5-4E9E-9252-4BAF67908B8E}" presName="background3" presStyleLbl="node3" presStyleIdx="1" presStyleCnt="6"/>
      <dgm:spPr/>
    </dgm:pt>
    <dgm:pt modelId="{DAD3116E-7FFF-44AC-B263-1D1DD9B44941}" type="pres">
      <dgm:prSet presAssocID="{35F01EF0-74E5-4E9E-9252-4BAF67908B8E}" presName="text3" presStyleLbl="fgAcc3" presStyleIdx="1" presStyleCnt="6">
        <dgm:presLayoutVars>
          <dgm:chPref val="3"/>
        </dgm:presLayoutVars>
      </dgm:prSet>
      <dgm:spPr/>
    </dgm:pt>
    <dgm:pt modelId="{819BDAE4-FDD0-4053-A5A4-EE6DE88D30AB}" type="pres">
      <dgm:prSet presAssocID="{35F01EF0-74E5-4E9E-9252-4BAF67908B8E}" presName="hierChild4" presStyleCnt="0"/>
      <dgm:spPr/>
    </dgm:pt>
    <dgm:pt modelId="{A34F727E-4B45-4C7F-9726-D48C65B64626}" type="pres">
      <dgm:prSet presAssocID="{445EC863-0A5F-44CC-B7FF-EFB1EDFDF348}" presName="Name10" presStyleLbl="parChTrans1D2" presStyleIdx="1" presStyleCnt="3"/>
      <dgm:spPr/>
    </dgm:pt>
    <dgm:pt modelId="{6C588E7D-047F-4B85-A545-9382C061278C}" type="pres">
      <dgm:prSet presAssocID="{48D87E08-D288-480A-B7A1-6184B7C726CB}" presName="hierRoot2" presStyleCnt="0"/>
      <dgm:spPr/>
    </dgm:pt>
    <dgm:pt modelId="{8932ACB9-E523-46A8-8A8B-00393F63C459}" type="pres">
      <dgm:prSet presAssocID="{48D87E08-D288-480A-B7A1-6184B7C726CB}" presName="composite2" presStyleCnt="0"/>
      <dgm:spPr/>
    </dgm:pt>
    <dgm:pt modelId="{05400C88-54A6-4EA9-A63F-BAC87C82129D}" type="pres">
      <dgm:prSet presAssocID="{48D87E08-D288-480A-B7A1-6184B7C726CB}" presName="background2" presStyleLbl="node2" presStyleIdx="1" presStyleCnt="3"/>
      <dgm:spPr/>
    </dgm:pt>
    <dgm:pt modelId="{47A2B732-7865-4FBC-9CC7-046CB73B65DF}" type="pres">
      <dgm:prSet presAssocID="{48D87E08-D288-480A-B7A1-6184B7C726CB}" presName="text2" presStyleLbl="fgAcc2" presStyleIdx="1" presStyleCnt="3" custScaleX="184576">
        <dgm:presLayoutVars>
          <dgm:chPref val="3"/>
        </dgm:presLayoutVars>
      </dgm:prSet>
      <dgm:spPr/>
    </dgm:pt>
    <dgm:pt modelId="{87E372FE-0AD5-42F9-B5D2-4D714970922D}" type="pres">
      <dgm:prSet presAssocID="{48D87E08-D288-480A-B7A1-6184B7C726CB}" presName="hierChild3" presStyleCnt="0"/>
      <dgm:spPr/>
    </dgm:pt>
    <dgm:pt modelId="{140BFEC7-44BD-40CF-971A-71B3A781A0A8}" type="pres">
      <dgm:prSet presAssocID="{01616B95-191F-4C3B-B1A5-E7685F03E27B}" presName="Name17" presStyleLbl="parChTrans1D3" presStyleIdx="2" presStyleCnt="6"/>
      <dgm:spPr/>
    </dgm:pt>
    <dgm:pt modelId="{C64A493C-CFE4-4F14-B8AB-C6D7F2218C85}" type="pres">
      <dgm:prSet presAssocID="{D40FFF21-F0B9-44EC-A58D-43A2EDB637E0}" presName="hierRoot3" presStyleCnt="0"/>
      <dgm:spPr/>
    </dgm:pt>
    <dgm:pt modelId="{476D704B-482D-4D0C-BCBE-5A5EFC5F14E4}" type="pres">
      <dgm:prSet presAssocID="{D40FFF21-F0B9-44EC-A58D-43A2EDB637E0}" presName="composite3" presStyleCnt="0"/>
      <dgm:spPr/>
    </dgm:pt>
    <dgm:pt modelId="{58E82120-2ABA-40A8-833E-D7114916BB64}" type="pres">
      <dgm:prSet presAssocID="{D40FFF21-F0B9-44EC-A58D-43A2EDB637E0}" presName="background3" presStyleLbl="node3" presStyleIdx="2" presStyleCnt="6"/>
      <dgm:spPr/>
    </dgm:pt>
    <dgm:pt modelId="{D588D911-0F33-4CB5-AF19-2BA3F1C1F4FF}" type="pres">
      <dgm:prSet presAssocID="{D40FFF21-F0B9-44EC-A58D-43A2EDB637E0}" presName="text3" presStyleLbl="fgAcc3" presStyleIdx="2" presStyleCnt="6" custScaleX="127784">
        <dgm:presLayoutVars>
          <dgm:chPref val="3"/>
        </dgm:presLayoutVars>
      </dgm:prSet>
      <dgm:spPr/>
    </dgm:pt>
    <dgm:pt modelId="{E1EF6D1A-BD7F-4DA1-826A-3F1BE47C49D7}" type="pres">
      <dgm:prSet presAssocID="{D40FFF21-F0B9-44EC-A58D-43A2EDB637E0}" presName="hierChild4" presStyleCnt="0"/>
      <dgm:spPr/>
    </dgm:pt>
    <dgm:pt modelId="{554DE42B-F5C2-4236-ACEA-E34E244C9BB7}" type="pres">
      <dgm:prSet presAssocID="{254DDE75-0D63-4A86-9212-10C2E975F9F0}" presName="Name10" presStyleLbl="parChTrans1D2" presStyleIdx="2" presStyleCnt="3"/>
      <dgm:spPr/>
    </dgm:pt>
    <dgm:pt modelId="{22B4242D-62F0-4723-B8A9-9F5A62D9C327}" type="pres">
      <dgm:prSet presAssocID="{ACB6A41E-AF79-4A6E-AD65-FB399D1113C6}" presName="hierRoot2" presStyleCnt="0"/>
      <dgm:spPr/>
    </dgm:pt>
    <dgm:pt modelId="{B68BF11B-3114-4EAC-95CD-B27BD4A46F3A}" type="pres">
      <dgm:prSet presAssocID="{ACB6A41E-AF79-4A6E-AD65-FB399D1113C6}" presName="composite2" presStyleCnt="0"/>
      <dgm:spPr/>
    </dgm:pt>
    <dgm:pt modelId="{B0943A4D-8F49-4369-9208-CB808C4864DF}" type="pres">
      <dgm:prSet presAssocID="{ACB6A41E-AF79-4A6E-AD65-FB399D1113C6}" presName="background2" presStyleLbl="node2" presStyleIdx="2" presStyleCnt="3"/>
      <dgm:spPr/>
    </dgm:pt>
    <dgm:pt modelId="{43663B69-FE95-4844-9DC3-BDD27BFC008A}" type="pres">
      <dgm:prSet presAssocID="{ACB6A41E-AF79-4A6E-AD65-FB399D1113C6}" presName="text2" presStyleLbl="fgAcc2" presStyleIdx="2" presStyleCnt="3" custScaleX="194117">
        <dgm:presLayoutVars>
          <dgm:chPref val="3"/>
        </dgm:presLayoutVars>
      </dgm:prSet>
      <dgm:spPr/>
    </dgm:pt>
    <dgm:pt modelId="{741E4A7A-E80F-498A-B759-23AA59E3E22D}" type="pres">
      <dgm:prSet presAssocID="{ACB6A41E-AF79-4A6E-AD65-FB399D1113C6}" presName="hierChild3" presStyleCnt="0"/>
      <dgm:spPr/>
    </dgm:pt>
    <dgm:pt modelId="{2B44730F-A992-4BFF-8F31-1E1184D914B5}" type="pres">
      <dgm:prSet presAssocID="{17BC61A3-17AE-4497-BB68-76D57FA9E836}" presName="Name17" presStyleLbl="parChTrans1D3" presStyleIdx="3" presStyleCnt="6"/>
      <dgm:spPr/>
    </dgm:pt>
    <dgm:pt modelId="{50353694-4BB2-447A-8744-7428991D4000}" type="pres">
      <dgm:prSet presAssocID="{9A9426B2-864B-48C2-8018-0CA45C28E5BB}" presName="hierRoot3" presStyleCnt="0"/>
      <dgm:spPr/>
    </dgm:pt>
    <dgm:pt modelId="{A3CB0FEA-39AF-4A7F-B64B-F36517C4C595}" type="pres">
      <dgm:prSet presAssocID="{9A9426B2-864B-48C2-8018-0CA45C28E5BB}" presName="composite3" presStyleCnt="0"/>
      <dgm:spPr/>
    </dgm:pt>
    <dgm:pt modelId="{BC8C64D7-06B4-4DD3-8C58-2A6384E46723}" type="pres">
      <dgm:prSet presAssocID="{9A9426B2-864B-48C2-8018-0CA45C28E5BB}" presName="background3" presStyleLbl="node3" presStyleIdx="3" presStyleCnt="6"/>
      <dgm:spPr/>
    </dgm:pt>
    <dgm:pt modelId="{6A6AB906-A32E-4574-9143-86DA8F0910AC}" type="pres">
      <dgm:prSet presAssocID="{9A9426B2-864B-48C2-8018-0CA45C28E5BB}" presName="text3" presStyleLbl="fgAcc3" presStyleIdx="3" presStyleCnt="6">
        <dgm:presLayoutVars>
          <dgm:chPref val="3"/>
        </dgm:presLayoutVars>
      </dgm:prSet>
      <dgm:spPr/>
    </dgm:pt>
    <dgm:pt modelId="{F6147CBD-5776-428C-B7A1-47BCB2AB71C3}" type="pres">
      <dgm:prSet presAssocID="{9A9426B2-864B-48C2-8018-0CA45C28E5BB}" presName="hierChild4" presStyleCnt="0"/>
      <dgm:spPr/>
    </dgm:pt>
    <dgm:pt modelId="{75B33215-23A5-4647-ACD3-D118B653CB0D}" type="pres">
      <dgm:prSet presAssocID="{AC03711D-17AF-43EE-B9B6-20976852408C}" presName="Name17" presStyleLbl="parChTrans1D3" presStyleIdx="4" presStyleCnt="6"/>
      <dgm:spPr/>
    </dgm:pt>
    <dgm:pt modelId="{C1E35B8C-B3C6-47C7-B67A-769246F6216E}" type="pres">
      <dgm:prSet presAssocID="{E80E70DC-2457-49C8-8199-F34B29450CAA}" presName="hierRoot3" presStyleCnt="0"/>
      <dgm:spPr/>
    </dgm:pt>
    <dgm:pt modelId="{2C6B2E6C-BEF9-4B42-8327-CBC487881DFF}" type="pres">
      <dgm:prSet presAssocID="{E80E70DC-2457-49C8-8199-F34B29450CAA}" presName="composite3" presStyleCnt="0"/>
      <dgm:spPr/>
    </dgm:pt>
    <dgm:pt modelId="{9916F3DC-61D0-48CE-A663-CA809D8DAC0C}" type="pres">
      <dgm:prSet presAssocID="{E80E70DC-2457-49C8-8199-F34B29450CAA}" presName="background3" presStyleLbl="node3" presStyleIdx="4" presStyleCnt="6"/>
      <dgm:spPr/>
    </dgm:pt>
    <dgm:pt modelId="{CC985932-BF49-4E7D-87DC-FCA227D37226}" type="pres">
      <dgm:prSet presAssocID="{E80E70DC-2457-49C8-8199-F34B29450CAA}" presName="text3" presStyleLbl="fgAcc3" presStyleIdx="4" presStyleCnt="6">
        <dgm:presLayoutVars>
          <dgm:chPref val="3"/>
        </dgm:presLayoutVars>
      </dgm:prSet>
      <dgm:spPr/>
    </dgm:pt>
    <dgm:pt modelId="{90D47367-DC4C-409A-8163-ABBED7F305BB}" type="pres">
      <dgm:prSet presAssocID="{E80E70DC-2457-49C8-8199-F34B29450CAA}" presName="hierChild4" presStyleCnt="0"/>
      <dgm:spPr/>
    </dgm:pt>
    <dgm:pt modelId="{2AD9BBFB-B462-49BE-BCCF-DACD9BAF8175}" type="pres">
      <dgm:prSet presAssocID="{5177EBDA-1333-479C-95EE-28DDC015D38D}" presName="Name17" presStyleLbl="parChTrans1D3" presStyleIdx="5" presStyleCnt="6"/>
      <dgm:spPr/>
    </dgm:pt>
    <dgm:pt modelId="{6CC906DE-E233-49DD-8E24-41D6BB19F4BD}" type="pres">
      <dgm:prSet presAssocID="{95B71EE7-AC28-4DE9-95BD-D84A46925594}" presName="hierRoot3" presStyleCnt="0"/>
      <dgm:spPr/>
    </dgm:pt>
    <dgm:pt modelId="{38D7A9DB-9214-401F-A739-186FEB2985B3}" type="pres">
      <dgm:prSet presAssocID="{95B71EE7-AC28-4DE9-95BD-D84A46925594}" presName="composite3" presStyleCnt="0"/>
      <dgm:spPr/>
    </dgm:pt>
    <dgm:pt modelId="{F8F21E44-04FF-4F64-BC93-370C4794A292}" type="pres">
      <dgm:prSet presAssocID="{95B71EE7-AC28-4DE9-95BD-D84A46925594}" presName="background3" presStyleLbl="node3" presStyleIdx="5" presStyleCnt="6"/>
      <dgm:spPr/>
    </dgm:pt>
    <dgm:pt modelId="{4628C0EC-0057-4BE5-B577-E59940A51301}" type="pres">
      <dgm:prSet presAssocID="{95B71EE7-AC28-4DE9-95BD-D84A46925594}" presName="text3" presStyleLbl="fgAcc3" presStyleIdx="5" presStyleCnt="6">
        <dgm:presLayoutVars>
          <dgm:chPref val="3"/>
        </dgm:presLayoutVars>
      </dgm:prSet>
      <dgm:spPr/>
    </dgm:pt>
    <dgm:pt modelId="{679345E0-171F-4BFB-9579-DBFD70ED5D76}" type="pres">
      <dgm:prSet presAssocID="{95B71EE7-AC28-4DE9-95BD-D84A46925594}" presName="hierChild4" presStyleCnt="0"/>
      <dgm:spPr/>
    </dgm:pt>
  </dgm:ptLst>
  <dgm:cxnLst>
    <dgm:cxn modelId="{E42F0503-7409-4ABB-A284-BEE099752DDA}" srcId="{700F4937-3B42-4D73-815F-0A2C9A62FC25}" destId="{48D87E08-D288-480A-B7A1-6184B7C726CB}" srcOrd="1" destOrd="0" parTransId="{445EC863-0A5F-44CC-B7FF-EFB1EDFDF348}" sibTransId="{F7ECF7B7-B913-4F5D-BD5F-378405AC2230}"/>
    <dgm:cxn modelId="{C5B3BF03-FB90-4EB1-B006-A06E19287C3B}" srcId="{ACB6A41E-AF79-4A6E-AD65-FB399D1113C6}" destId="{E80E70DC-2457-49C8-8199-F34B29450CAA}" srcOrd="1" destOrd="0" parTransId="{AC03711D-17AF-43EE-B9B6-20976852408C}" sibTransId="{D678B23F-068D-4E70-80CD-EEA321FF1CE8}"/>
    <dgm:cxn modelId="{AF326108-B84B-4F46-B467-E50051A6C6F0}" type="presOf" srcId="{D40FFF21-F0B9-44EC-A58D-43A2EDB637E0}" destId="{D588D911-0F33-4CB5-AF19-2BA3F1C1F4FF}" srcOrd="0" destOrd="0" presId="urn:microsoft.com/office/officeart/2005/8/layout/hierarchy1"/>
    <dgm:cxn modelId="{CB8B040B-6395-4313-A6AB-17C31D6951F3}" type="presOf" srcId="{F49B804B-0C86-454C-8038-C4ED2BA0966B}" destId="{662FC57C-81A1-43EE-A1DD-BF8C8BBE14C9}" srcOrd="0" destOrd="0" presId="urn:microsoft.com/office/officeart/2005/8/layout/hierarchy1"/>
    <dgm:cxn modelId="{97BB140B-245A-4EC4-ACBF-045203B7F13F}" type="presOf" srcId="{445EC863-0A5F-44CC-B7FF-EFB1EDFDF348}" destId="{A34F727E-4B45-4C7F-9726-D48C65B64626}" srcOrd="0" destOrd="0" presId="urn:microsoft.com/office/officeart/2005/8/layout/hierarchy1"/>
    <dgm:cxn modelId="{58E4C10D-7D11-4E8D-A3D5-240B99FCD8D1}" srcId="{ACB6A41E-AF79-4A6E-AD65-FB399D1113C6}" destId="{95B71EE7-AC28-4DE9-95BD-D84A46925594}" srcOrd="2" destOrd="0" parTransId="{5177EBDA-1333-479C-95EE-28DDC015D38D}" sibTransId="{75DB90F2-92F8-4047-9537-49FA1F936454}"/>
    <dgm:cxn modelId="{26498319-F4DA-482D-B58C-F6462BB60567}" srcId="{924450BC-9092-4B42-9D7A-B36AAF31A0A3}" destId="{35F01EF0-74E5-4E9E-9252-4BAF67908B8E}" srcOrd="1" destOrd="0" parTransId="{F49B804B-0C86-454C-8038-C4ED2BA0966B}" sibTransId="{44A4DB20-5404-4079-A766-097F8DFD4436}"/>
    <dgm:cxn modelId="{91C7FC1C-EAFE-4DED-B535-5D09BF22574F}" type="presOf" srcId="{35F01EF0-74E5-4E9E-9252-4BAF67908B8E}" destId="{DAD3116E-7FFF-44AC-B263-1D1DD9B44941}" srcOrd="0" destOrd="0" presId="urn:microsoft.com/office/officeart/2005/8/layout/hierarchy1"/>
    <dgm:cxn modelId="{01CEFF2B-4A20-4261-9D1C-FCA6618A1571}" type="presOf" srcId="{254DDE75-0D63-4A86-9212-10C2E975F9F0}" destId="{554DE42B-F5C2-4236-ACEA-E34E244C9BB7}" srcOrd="0" destOrd="0" presId="urn:microsoft.com/office/officeart/2005/8/layout/hierarchy1"/>
    <dgm:cxn modelId="{5DF0992C-E6BE-4586-AEFB-C45A45354B7A}" type="presOf" srcId="{9A9426B2-864B-48C2-8018-0CA45C28E5BB}" destId="{6A6AB906-A32E-4574-9143-86DA8F0910AC}" srcOrd="0" destOrd="0" presId="urn:microsoft.com/office/officeart/2005/8/layout/hierarchy1"/>
    <dgm:cxn modelId="{A7D31E39-20D3-478E-A344-F315C8D7172E}" type="presOf" srcId="{AC03711D-17AF-43EE-B9B6-20976852408C}" destId="{75B33215-23A5-4647-ACD3-D118B653CB0D}" srcOrd="0" destOrd="0" presId="urn:microsoft.com/office/officeart/2005/8/layout/hierarchy1"/>
    <dgm:cxn modelId="{0B5B9A42-07C9-4ED4-B2B8-456608A96961}" srcId="{48D87E08-D288-480A-B7A1-6184B7C726CB}" destId="{D40FFF21-F0B9-44EC-A58D-43A2EDB637E0}" srcOrd="0" destOrd="0" parTransId="{01616B95-191F-4C3B-B1A5-E7685F03E27B}" sibTransId="{1969D8EC-46E5-4941-BBEB-A7FD82F9A2CE}"/>
    <dgm:cxn modelId="{2CD3CE4F-BAE0-4F16-84B8-D8B7D4585A6B}" type="presOf" srcId="{1042C7E6-FD2E-47EA-AAE9-1ADE3C44A06B}" destId="{6A8B4387-383E-453D-A05C-396669EA94F2}" srcOrd="0" destOrd="0" presId="urn:microsoft.com/office/officeart/2005/8/layout/hierarchy1"/>
    <dgm:cxn modelId="{00FFA374-B25A-44AF-9D5F-2F23A9B666EA}" type="presOf" srcId="{17BC61A3-17AE-4497-BB68-76D57FA9E836}" destId="{2B44730F-A992-4BFF-8F31-1E1184D914B5}" srcOrd="0" destOrd="0" presId="urn:microsoft.com/office/officeart/2005/8/layout/hierarchy1"/>
    <dgm:cxn modelId="{E09CE175-4C4E-4372-8625-6B3316E4A005}" type="presOf" srcId="{5177EBDA-1333-479C-95EE-28DDC015D38D}" destId="{2AD9BBFB-B462-49BE-BCCF-DACD9BAF8175}" srcOrd="0" destOrd="0" presId="urn:microsoft.com/office/officeart/2005/8/layout/hierarchy1"/>
    <dgm:cxn modelId="{9CE36077-EB9E-41CB-8C82-9FCD0785E569}" type="presOf" srcId="{F51BAA62-FC34-4EC2-B32E-B37F9D565B2A}" destId="{AC338313-FA8E-41C1-9993-D2EEB7945206}" srcOrd="0" destOrd="0" presId="urn:microsoft.com/office/officeart/2005/8/layout/hierarchy1"/>
    <dgm:cxn modelId="{3A5D7278-091A-461C-8E53-1D90C194FAC6}" srcId="{700F4937-3B42-4D73-815F-0A2C9A62FC25}" destId="{924450BC-9092-4B42-9D7A-B36AAF31A0A3}" srcOrd="0" destOrd="0" parTransId="{A1ADDC87-1C92-46D8-9AA4-2CF2F21FC610}" sibTransId="{0B093B97-CC2E-44DD-A536-B4B9BD24F3A0}"/>
    <dgm:cxn modelId="{1162677C-F24B-4411-9D98-F87D090A161D}" type="presOf" srcId="{ACB6A41E-AF79-4A6E-AD65-FB399D1113C6}" destId="{43663B69-FE95-4844-9DC3-BDD27BFC008A}" srcOrd="0" destOrd="0" presId="urn:microsoft.com/office/officeart/2005/8/layout/hierarchy1"/>
    <dgm:cxn modelId="{ADA19B8B-92CA-4FCA-B013-1CAC41F794C8}" type="presOf" srcId="{95B71EE7-AC28-4DE9-95BD-D84A46925594}" destId="{4628C0EC-0057-4BE5-B577-E59940A51301}" srcOrd="0" destOrd="0" presId="urn:microsoft.com/office/officeart/2005/8/layout/hierarchy1"/>
    <dgm:cxn modelId="{D633FD8B-4E40-4955-B35F-B060A123CDC6}" srcId="{ACB6A41E-AF79-4A6E-AD65-FB399D1113C6}" destId="{9A9426B2-864B-48C2-8018-0CA45C28E5BB}" srcOrd="0" destOrd="0" parTransId="{17BC61A3-17AE-4497-BB68-76D57FA9E836}" sibTransId="{736E60AA-1B18-4280-88FC-61951CE7FC2C}"/>
    <dgm:cxn modelId="{E6F1128D-5C76-40EC-94A4-05E751CB61DB}" type="presOf" srcId="{48D87E08-D288-480A-B7A1-6184B7C726CB}" destId="{47A2B732-7865-4FBC-9CC7-046CB73B65DF}" srcOrd="0" destOrd="0" presId="urn:microsoft.com/office/officeart/2005/8/layout/hierarchy1"/>
    <dgm:cxn modelId="{BF6B378E-E2A4-438A-B783-02EE15BD817D}" srcId="{924450BC-9092-4B42-9D7A-B36AAF31A0A3}" destId="{FDA08DE7-4381-4AFA-AD04-7D80E4BD8D5B}" srcOrd="0" destOrd="0" parTransId="{F51BAA62-FC34-4EC2-B32E-B37F9D565B2A}" sibTransId="{374586F4-4E60-4953-A1A3-BFAA7AA7CF22}"/>
    <dgm:cxn modelId="{833258A0-66C2-453B-90A9-F6538BF8BD69}" srcId="{700F4937-3B42-4D73-815F-0A2C9A62FC25}" destId="{ACB6A41E-AF79-4A6E-AD65-FB399D1113C6}" srcOrd="2" destOrd="0" parTransId="{254DDE75-0D63-4A86-9212-10C2E975F9F0}" sibTransId="{281BFB38-8E47-4977-BEA3-1D5BDD6B46BD}"/>
    <dgm:cxn modelId="{B5C037B6-C0E9-467B-A5A6-B9B06A9C6BB9}" type="presOf" srcId="{FDA08DE7-4381-4AFA-AD04-7D80E4BD8D5B}" destId="{C282ACB5-4CBF-429C-ADBD-2FE9FF64EAE3}" srcOrd="0" destOrd="0" presId="urn:microsoft.com/office/officeart/2005/8/layout/hierarchy1"/>
    <dgm:cxn modelId="{ABCED1BA-B0E0-4818-B422-945DA630D611}" srcId="{1042C7E6-FD2E-47EA-AAE9-1ADE3C44A06B}" destId="{700F4937-3B42-4D73-815F-0A2C9A62FC25}" srcOrd="0" destOrd="0" parTransId="{BE6EAE96-FB47-4349-9E92-FC451ADE8D51}" sibTransId="{5EAFDB5C-B5D9-4D6E-94F7-C846195CE8E0}"/>
    <dgm:cxn modelId="{86539CC2-E707-41DD-B978-A0D90BEA3691}" type="presOf" srcId="{01616B95-191F-4C3B-B1A5-E7685F03E27B}" destId="{140BFEC7-44BD-40CF-971A-71B3A781A0A8}" srcOrd="0" destOrd="0" presId="urn:microsoft.com/office/officeart/2005/8/layout/hierarchy1"/>
    <dgm:cxn modelId="{CDFCD8C6-F50A-4FE4-8EEF-289E78985102}" type="presOf" srcId="{924450BC-9092-4B42-9D7A-B36AAF31A0A3}" destId="{120EA50E-9735-4976-9EA7-D6B3F0CC8149}" srcOrd="0" destOrd="0" presId="urn:microsoft.com/office/officeart/2005/8/layout/hierarchy1"/>
    <dgm:cxn modelId="{64CBB7CF-AAE9-4457-BE5D-AAFDE412AAA3}" type="presOf" srcId="{A1ADDC87-1C92-46D8-9AA4-2CF2F21FC610}" destId="{EE971E68-2579-4655-964F-3A5C75E71CE8}" srcOrd="0" destOrd="0" presId="urn:microsoft.com/office/officeart/2005/8/layout/hierarchy1"/>
    <dgm:cxn modelId="{AC39F7F3-35DC-4032-966E-14946C4F3975}" type="presOf" srcId="{E80E70DC-2457-49C8-8199-F34B29450CAA}" destId="{CC985932-BF49-4E7D-87DC-FCA227D37226}" srcOrd="0" destOrd="0" presId="urn:microsoft.com/office/officeart/2005/8/layout/hierarchy1"/>
    <dgm:cxn modelId="{24FDDCF9-EE81-4A6B-9238-E7C449129855}" type="presOf" srcId="{700F4937-3B42-4D73-815F-0A2C9A62FC25}" destId="{7F2FCEF8-C08F-46D0-B365-695566FFACC3}" srcOrd="0" destOrd="0" presId="urn:microsoft.com/office/officeart/2005/8/layout/hierarchy1"/>
    <dgm:cxn modelId="{C551A389-08F4-4DC2-A13A-FF13F355AECE}" type="presParOf" srcId="{6A8B4387-383E-453D-A05C-396669EA94F2}" destId="{DA0383FB-487B-449B-BF99-57E8213195DA}" srcOrd="0" destOrd="0" presId="urn:microsoft.com/office/officeart/2005/8/layout/hierarchy1"/>
    <dgm:cxn modelId="{B9BDAC4F-1CF5-4C87-8630-F03A7835E703}" type="presParOf" srcId="{DA0383FB-487B-449B-BF99-57E8213195DA}" destId="{90F98406-EA3C-47C8-84FE-1BF275337E54}" srcOrd="0" destOrd="0" presId="urn:microsoft.com/office/officeart/2005/8/layout/hierarchy1"/>
    <dgm:cxn modelId="{68D71EBE-3469-49D7-B7F4-C1ECD9615562}" type="presParOf" srcId="{90F98406-EA3C-47C8-84FE-1BF275337E54}" destId="{6188B7BC-4126-4F89-A23C-11E38021C09F}" srcOrd="0" destOrd="0" presId="urn:microsoft.com/office/officeart/2005/8/layout/hierarchy1"/>
    <dgm:cxn modelId="{973C092B-D68F-46EC-B1E9-CB7C574EB268}" type="presParOf" srcId="{90F98406-EA3C-47C8-84FE-1BF275337E54}" destId="{7F2FCEF8-C08F-46D0-B365-695566FFACC3}" srcOrd="1" destOrd="0" presId="urn:microsoft.com/office/officeart/2005/8/layout/hierarchy1"/>
    <dgm:cxn modelId="{F6BDFF98-8B94-4E1C-93CC-498314C4AAA0}" type="presParOf" srcId="{DA0383FB-487B-449B-BF99-57E8213195DA}" destId="{1303EF4B-FFC4-44C5-84FD-E2FB905761B7}" srcOrd="1" destOrd="0" presId="urn:microsoft.com/office/officeart/2005/8/layout/hierarchy1"/>
    <dgm:cxn modelId="{ECA04797-D194-4F34-8A1D-0D37CDF33A90}" type="presParOf" srcId="{1303EF4B-FFC4-44C5-84FD-E2FB905761B7}" destId="{EE971E68-2579-4655-964F-3A5C75E71CE8}" srcOrd="0" destOrd="0" presId="urn:microsoft.com/office/officeart/2005/8/layout/hierarchy1"/>
    <dgm:cxn modelId="{5FC973D8-7129-4EE0-9643-05F155D881BB}" type="presParOf" srcId="{1303EF4B-FFC4-44C5-84FD-E2FB905761B7}" destId="{1D5E010E-48C0-40A1-B915-BB9BFE5B8269}" srcOrd="1" destOrd="0" presId="urn:microsoft.com/office/officeart/2005/8/layout/hierarchy1"/>
    <dgm:cxn modelId="{F9B3CBAC-71ED-4A82-90EA-C8546289A259}" type="presParOf" srcId="{1D5E010E-48C0-40A1-B915-BB9BFE5B8269}" destId="{DD97FB05-C784-4EC8-8E7F-C92A7D3F076A}" srcOrd="0" destOrd="0" presId="urn:microsoft.com/office/officeart/2005/8/layout/hierarchy1"/>
    <dgm:cxn modelId="{C1F084AC-BBC6-4E0C-87F7-F26A2B60F415}" type="presParOf" srcId="{DD97FB05-C784-4EC8-8E7F-C92A7D3F076A}" destId="{5D5D9D41-5801-40B7-B85E-C2694CC36C4E}" srcOrd="0" destOrd="0" presId="urn:microsoft.com/office/officeart/2005/8/layout/hierarchy1"/>
    <dgm:cxn modelId="{21FAD27E-9615-4AA7-A57E-F9E00FAF6002}" type="presParOf" srcId="{DD97FB05-C784-4EC8-8E7F-C92A7D3F076A}" destId="{120EA50E-9735-4976-9EA7-D6B3F0CC8149}" srcOrd="1" destOrd="0" presId="urn:microsoft.com/office/officeart/2005/8/layout/hierarchy1"/>
    <dgm:cxn modelId="{40AFE6B6-F497-412A-A520-01DF519BE7C6}" type="presParOf" srcId="{1D5E010E-48C0-40A1-B915-BB9BFE5B8269}" destId="{2669D584-166F-47B5-8CCC-A410E4E34050}" srcOrd="1" destOrd="0" presId="urn:microsoft.com/office/officeart/2005/8/layout/hierarchy1"/>
    <dgm:cxn modelId="{9E22A813-A7A4-4D0D-812D-5EA9CFF1B755}" type="presParOf" srcId="{2669D584-166F-47B5-8CCC-A410E4E34050}" destId="{AC338313-FA8E-41C1-9993-D2EEB7945206}" srcOrd="0" destOrd="0" presId="urn:microsoft.com/office/officeart/2005/8/layout/hierarchy1"/>
    <dgm:cxn modelId="{D809D9B0-D0C6-4633-B592-8EBCE3A38A74}" type="presParOf" srcId="{2669D584-166F-47B5-8CCC-A410E4E34050}" destId="{A4B717A2-964C-4A2D-B327-C9715486157E}" srcOrd="1" destOrd="0" presId="urn:microsoft.com/office/officeart/2005/8/layout/hierarchy1"/>
    <dgm:cxn modelId="{3DE30C52-E7CE-423E-BA1E-CB61A430F12C}" type="presParOf" srcId="{A4B717A2-964C-4A2D-B327-C9715486157E}" destId="{55D46D28-5C05-4530-A04C-E834BC0F19B9}" srcOrd="0" destOrd="0" presId="urn:microsoft.com/office/officeart/2005/8/layout/hierarchy1"/>
    <dgm:cxn modelId="{930BDFB6-775D-4B9D-96AD-D47D4364746B}" type="presParOf" srcId="{55D46D28-5C05-4530-A04C-E834BC0F19B9}" destId="{71EC8254-F5E0-4AE5-9968-8FB9BC755FF8}" srcOrd="0" destOrd="0" presId="urn:microsoft.com/office/officeart/2005/8/layout/hierarchy1"/>
    <dgm:cxn modelId="{288C56F7-7CAE-4C2A-AFD0-13C2C1A869CC}" type="presParOf" srcId="{55D46D28-5C05-4530-A04C-E834BC0F19B9}" destId="{C282ACB5-4CBF-429C-ADBD-2FE9FF64EAE3}" srcOrd="1" destOrd="0" presId="urn:microsoft.com/office/officeart/2005/8/layout/hierarchy1"/>
    <dgm:cxn modelId="{E18C0A8A-4F69-4285-B0B0-B72FED32300C}" type="presParOf" srcId="{A4B717A2-964C-4A2D-B327-C9715486157E}" destId="{DA99BC06-8A2D-4EE1-AAF6-CA3A666F4674}" srcOrd="1" destOrd="0" presId="urn:microsoft.com/office/officeart/2005/8/layout/hierarchy1"/>
    <dgm:cxn modelId="{C9C44457-961D-44B1-99AA-1564D2A54C10}" type="presParOf" srcId="{2669D584-166F-47B5-8CCC-A410E4E34050}" destId="{662FC57C-81A1-43EE-A1DD-BF8C8BBE14C9}" srcOrd="2" destOrd="0" presId="urn:microsoft.com/office/officeart/2005/8/layout/hierarchy1"/>
    <dgm:cxn modelId="{03F22394-0767-4F56-809F-D6831A663070}" type="presParOf" srcId="{2669D584-166F-47B5-8CCC-A410E4E34050}" destId="{62EF1546-F155-42A7-9814-27E69712ED82}" srcOrd="3" destOrd="0" presId="urn:microsoft.com/office/officeart/2005/8/layout/hierarchy1"/>
    <dgm:cxn modelId="{742694BE-1C03-46A6-906A-FA6DD909E635}" type="presParOf" srcId="{62EF1546-F155-42A7-9814-27E69712ED82}" destId="{C3109C16-DDC8-4B7F-9DCA-BA9C83F6CCC8}" srcOrd="0" destOrd="0" presId="urn:microsoft.com/office/officeart/2005/8/layout/hierarchy1"/>
    <dgm:cxn modelId="{EFE4EA4E-F90F-4CCE-A353-F29E710EB73F}" type="presParOf" srcId="{C3109C16-DDC8-4B7F-9DCA-BA9C83F6CCC8}" destId="{7C38C017-E8F0-4DB8-9583-3BD4C8B8D28B}" srcOrd="0" destOrd="0" presId="urn:microsoft.com/office/officeart/2005/8/layout/hierarchy1"/>
    <dgm:cxn modelId="{3421AE03-D789-4C67-AEAD-D63E56797FC6}" type="presParOf" srcId="{C3109C16-DDC8-4B7F-9DCA-BA9C83F6CCC8}" destId="{DAD3116E-7FFF-44AC-B263-1D1DD9B44941}" srcOrd="1" destOrd="0" presId="urn:microsoft.com/office/officeart/2005/8/layout/hierarchy1"/>
    <dgm:cxn modelId="{2C863530-B192-480C-9F26-AE5B218F2B8D}" type="presParOf" srcId="{62EF1546-F155-42A7-9814-27E69712ED82}" destId="{819BDAE4-FDD0-4053-A5A4-EE6DE88D30AB}" srcOrd="1" destOrd="0" presId="urn:microsoft.com/office/officeart/2005/8/layout/hierarchy1"/>
    <dgm:cxn modelId="{DD714D8A-F865-4275-81CD-EA238428FF75}" type="presParOf" srcId="{1303EF4B-FFC4-44C5-84FD-E2FB905761B7}" destId="{A34F727E-4B45-4C7F-9726-D48C65B64626}" srcOrd="2" destOrd="0" presId="urn:microsoft.com/office/officeart/2005/8/layout/hierarchy1"/>
    <dgm:cxn modelId="{94A3B65A-5DE9-43A0-A60C-02110C499921}" type="presParOf" srcId="{1303EF4B-FFC4-44C5-84FD-E2FB905761B7}" destId="{6C588E7D-047F-4B85-A545-9382C061278C}" srcOrd="3" destOrd="0" presId="urn:microsoft.com/office/officeart/2005/8/layout/hierarchy1"/>
    <dgm:cxn modelId="{3EE3C108-099B-4487-8D92-94003EF9922D}" type="presParOf" srcId="{6C588E7D-047F-4B85-A545-9382C061278C}" destId="{8932ACB9-E523-46A8-8A8B-00393F63C459}" srcOrd="0" destOrd="0" presId="urn:microsoft.com/office/officeart/2005/8/layout/hierarchy1"/>
    <dgm:cxn modelId="{D410E289-584A-4D2F-B9DB-9D1645DD3D76}" type="presParOf" srcId="{8932ACB9-E523-46A8-8A8B-00393F63C459}" destId="{05400C88-54A6-4EA9-A63F-BAC87C82129D}" srcOrd="0" destOrd="0" presId="urn:microsoft.com/office/officeart/2005/8/layout/hierarchy1"/>
    <dgm:cxn modelId="{C6234441-E661-46D4-B6BC-410FD8C125BD}" type="presParOf" srcId="{8932ACB9-E523-46A8-8A8B-00393F63C459}" destId="{47A2B732-7865-4FBC-9CC7-046CB73B65DF}" srcOrd="1" destOrd="0" presId="urn:microsoft.com/office/officeart/2005/8/layout/hierarchy1"/>
    <dgm:cxn modelId="{AFAF69B0-EDBE-4124-ABB6-F641EC5F6319}" type="presParOf" srcId="{6C588E7D-047F-4B85-A545-9382C061278C}" destId="{87E372FE-0AD5-42F9-B5D2-4D714970922D}" srcOrd="1" destOrd="0" presId="urn:microsoft.com/office/officeart/2005/8/layout/hierarchy1"/>
    <dgm:cxn modelId="{A5015F45-DFF0-4117-ABC9-5ADF3C031D72}" type="presParOf" srcId="{87E372FE-0AD5-42F9-B5D2-4D714970922D}" destId="{140BFEC7-44BD-40CF-971A-71B3A781A0A8}" srcOrd="0" destOrd="0" presId="urn:microsoft.com/office/officeart/2005/8/layout/hierarchy1"/>
    <dgm:cxn modelId="{AA5AFC5A-9F48-4000-8D10-555814C8E167}" type="presParOf" srcId="{87E372FE-0AD5-42F9-B5D2-4D714970922D}" destId="{C64A493C-CFE4-4F14-B8AB-C6D7F2218C85}" srcOrd="1" destOrd="0" presId="urn:microsoft.com/office/officeart/2005/8/layout/hierarchy1"/>
    <dgm:cxn modelId="{8F800116-A58E-41A8-ADDF-F189A823779D}" type="presParOf" srcId="{C64A493C-CFE4-4F14-B8AB-C6D7F2218C85}" destId="{476D704B-482D-4D0C-BCBE-5A5EFC5F14E4}" srcOrd="0" destOrd="0" presId="urn:microsoft.com/office/officeart/2005/8/layout/hierarchy1"/>
    <dgm:cxn modelId="{E61CDFB8-0CAC-471A-99C8-A1FF2A898214}" type="presParOf" srcId="{476D704B-482D-4D0C-BCBE-5A5EFC5F14E4}" destId="{58E82120-2ABA-40A8-833E-D7114916BB64}" srcOrd="0" destOrd="0" presId="urn:microsoft.com/office/officeart/2005/8/layout/hierarchy1"/>
    <dgm:cxn modelId="{D700C14D-7C3C-4D89-B99C-1DE47D181B63}" type="presParOf" srcId="{476D704B-482D-4D0C-BCBE-5A5EFC5F14E4}" destId="{D588D911-0F33-4CB5-AF19-2BA3F1C1F4FF}" srcOrd="1" destOrd="0" presId="urn:microsoft.com/office/officeart/2005/8/layout/hierarchy1"/>
    <dgm:cxn modelId="{2D5E82D0-6AF8-4FE8-88D6-1CD1D298307C}" type="presParOf" srcId="{C64A493C-CFE4-4F14-B8AB-C6D7F2218C85}" destId="{E1EF6D1A-BD7F-4DA1-826A-3F1BE47C49D7}" srcOrd="1" destOrd="0" presId="urn:microsoft.com/office/officeart/2005/8/layout/hierarchy1"/>
    <dgm:cxn modelId="{7DE85A74-E9CD-4625-AC9D-375CE76B45C7}" type="presParOf" srcId="{1303EF4B-FFC4-44C5-84FD-E2FB905761B7}" destId="{554DE42B-F5C2-4236-ACEA-E34E244C9BB7}" srcOrd="4" destOrd="0" presId="urn:microsoft.com/office/officeart/2005/8/layout/hierarchy1"/>
    <dgm:cxn modelId="{FD110CA7-1713-43D2-922D-9B911C31A8C4}" type="presParOf" srcId="{1303EF4B-FFC4-44C5-84FD-E2FB905761B7}" destId="{22B4242D-62F0-4723-B8A9-9F5A62D9C327}" srcOrd="5" destOrd="0" presId="urn:microsoft.com/office/officeart/2005/8/layout/hierarchy1"/>
    <dgm:cxn modelId="{5106329E-2E10-4A08-95A9-F60EB77DC6C4}" type="presParOf" srcId="{22B4242D-62F0-4723-B8A9-9F5A62D9C327}" destId="{B68BF11B-3114-4EAC-95CD-B27BD4A46F3A}" srcOrd="0" destOrd="0" presId="urn:microsoft.com/office/officeart/2005/8/layout/hierarchy1"/>
    <dgm:cxn modelId="{7DC0F03E-D7F0-43BE-97E0-3ED49698DFAC}" type="presParOf" srcId="{B68BF11B-3114-4EAC-95CD-B27BD4A46F3A}" destId="{B0943A4D-8F49-4369-9208-CB808C4864DF}" srcOrd="0" destOrd="0" presId="urn:microsoft.com/office/officeart/2005/8/layout/hierarchy1"/>
    <dgm:cxn modelId="{CCCCCB60-BB7B-4545-B46D-EFDB4C19B512}" type="presParOf" srcId="{B68BF11B-3114-4EAC-95CD-B27BD4A46F3A}" destId="{43663B69-FE95-4844-9DC3-BDD27BFC008A}" srcOrd="1" destOrd="0" presId="urn:microsoft.com/office/officeart/2005/8/layout/hierarchy1"/>
    <dgm:cxn modelId="{10B7921F-9442-49DC-880F-69645504FAF9}" type="presParOf" srcId="{22B4242D-62F0-4723-B8A9-9F5A62D9C327}" destId="{741E4A7A-E80F-498A-B759-23AA59E3E22D}" srcOrd="1" destOrd="0" presId="urn:microsoft.com/office/officeart/2005/8/layout/hierarchy1"/>
    <dgm:cxn modelId="{46446D53-3996-43E7-A27C-D32DE3F58B69}" type="presParOf" srcId="{741E4A7A-E80F-498A-B759-23AA59E3E22D}" destId="{2B44730F-A992-4BFF-8F31-1E1184D914B5}" srcOrd="0" destOrd="0" presId="urn:microsoft.com/office/officeart/2005/8/layout/hierarchy1"/>
    <dgm:cxn modelId="{101D465F-FEBF-41C0-BEA1-611AD8EAC5F1}" type="presParOf" srcId="{741E4A7A-E80F-498A-B759-23AA59E3E22D}" destId="{50353694-4BB2-447A-8744-7428991D4000}" srcOrd="1" destOrd="0" presId="urn:microsoft.com/office/officeart/2005/8/layout/hierarchy1"/>
    <dgm:cxn modelId="{BC2EC312-E900-4913-AD38-E370D53D6E29}" type="presParOf" srcId="{50353694-4BB2-447A-8744-7428991D4000}" destId="{A3CB0FEA-39AF-4A7F-B64B-F36517C4C595}" srcOrd="0" destOrd="0" presId="urn:microsoft.com/office/officeart/2005/8/layout/hierarchy1"/>
    <dgm:cxn modelId="{953562F5-8024-40F6-9E6A-8EB7B27CCABE}" type="presParOf" srcId="{A3CB0FEA-39AF-4A7F-B64B-F36517C4C595}" destId="{BC8C64D7-06B4-4DD3-8C58-2A6384E46723}" srcOrd="0" destOrd="0" presId="urn:microsoft.com/office/officeart/2005/8/layout/hierarchy1"/>
    <dgm:cxn modelId="{F47A0D11-E9C1-411A-87FA-E64430CCB2B0}" type="presParOf" srcId="{A3CB0FEA-39AF-4A7F-B64B-F36517C4C595}" destId="{6A6AB906-A32E-4574-9143-86DA8F0910AC}" srcOrd="1" destOrd="0" presId="urn:microsoft.com/office/officeart/2005/8/layout/hierarchy1"/>
    <dgm:cxn modelId="{0E2190EE-1948-42FF-A2FD-8DCFA1B02761}" type="presParOf" srcId="{50353694-4BB2-447A-8744-7428991D4000}" destId="{F6147CBD-5776-428C-B7A1-47BCB2AB71C3}" srcOrd="1" destOrd="0" presId="urn:microsoft.com/office/officeart/2005/8/layout/hierarchy1"/>
    <dgm:cxn modelId="{2877839B-CD4D-44F9-8220-02113FD58F42}" type="presParOf" srcId="{741E4A7A-E80F-498A-B759-23AA59E3E22D}" destId="{75B33215-23A5-4647-ACD3-D118B653CB0D}" srcOrd="2" destOrd="0" presId="urn:microsoft.com/office/officeart/2005/8/layout/hierarchy1"/>
    <dgm:cxn modelId="{CFEF142C-FC92-414A-95AA-DE4630364366}" type="presParOf" srcId="{741E4A7A-E80F-498A-B759-23AA59E3E22D}" destId="{C1E35B8C-B3C6-47C7-B67A-769246F6216E}" srcOrd="3" destOrd="0" presId="urn:microsoft.com/office/officeart/2005/8/layout/hierarchy1"/>
    <dgm:cxn modelId="{B6FD8F9D-9C7D-42EB-875A-2734B09CB587}" type="presParOf" srcId="{C1E35B8C-B3C6-47C7-B67A-769246F6216E}" destId="{2C6B2E6C-BEF9-4B42-8327-CBC487881DFF}" srcOrd="0" destOrd="0" presId="urn:microsoft.com/office/officeart/2005/8/layout/hierarchy1"/>
    <dgm:cxn modelId="{B9CA890E-D4C1-4E58-9C91-EC36DB35573A}" type="presParOf" srcId="{2C6B2E6C-BEF9-4B42-8327-CBC487881DFF}" destId="{9916F3DC-61D0-48CE-A663-CA809D8DAC0C}" srcOrd="0" destOrd="0" presId="urn:microsoft.com/office/officeart/2005/8/layout/hierarchy1"/>
    <dgm:cxn modelId="{F758DD1A-D335-40F7-95E2-770B5C0404DC}" type="presParOf" srcId="{2C6B2E6C-BEF9-4B42-8327-CBC487881DFF}" destId="{CC985932-BF49-4E7D-87DC-FCA227D37226}" srcOrd="1" destOrd="0" presId="urn:microsoft.com/office/officeart/2005/8/layout/hierarchy1"/>
    <dgm:cxn modelId="{361DBBEA-515C-4D4E-AB8C-5CFC247A4FA4}" type="presParOf" srcId="{C1E35B8C-B3C6-47C7-B67A-769246F6216E}" destId="{90D47367-DC4C-409A-8163-ABBED7F305BB}" srcOrd="1" destOrd="0" presId="urn:microsoft.com/office/officeart/2005/8/layout/hierarchy1"/>
    <dgm:cxn modelId="{18023061-F95B-431A-A8D3-367F35CBE46F}" type="presParOf" srcId="{741E4A7A-E80F-498A-B759-23AA59E3E22D}" destId="{2AD9BBFB-B462-49BE-BCCF-DACD9BAF8175}" srcOrd="4" destOrd="0" presId="urn:microsoft.com/office/officeart/2005/8/layout/hierarchy1"/>
    <dgm:cxn modelId="{52DE5C9F-EDCC-4AC2-B1C8-7544CEFF7DE6}" type="presParOf" srcId="{741E4A7A-E80F-498A-B759-23AA59E3E22D}" destId="{6CC906DE-E233-49DD-8E24-41D6BB19F4BD}" srcOrd="5" destOrd="0" presId="urn:microsoft.com/office/officeart/2005/8/layout/hierarchy1"/>
    <dgm:cxn modelId="{2E9DADA9-AC3B-4EFB-BCD1-E36DA6698C5E}" type="presParOf" srcId="{6CC906DE-E233-49DD-8E24-41D6BB19F4BD}" destId="{38D7A9DB-9214-401F-A739-186FEB2985B3}" srcOrd="0" destOrd="0" presId="urn:microsoft.com/office/officeart/2005/8/layout/hierarchy1"/>
    <dgm:cxn modelId="{3BC30529-7E52-4287-84D7-32F3B0D7D62E}" type="presParOf" srcId="{38D7A9DB-9214-401F-A739-186FEB2985B3}" destId="{F8F21E44-04FF-4F64-BC93-370C4794A292}" srcOrd="0" destOrd="0" presId="urn:microsoft.com/office/officeart/2005/8/layout/hierarchy1"/>
    <dgm:cxn modelId="{3F780F4E-32C2-4580-988F-DA0A34206ED1}" type="presParOf" srcId="{38D7A9DB-9214-401F-A739-186FEB2985B3}" destId="{4628C0EC-0057-4BE5-B577-E59940A51301}" srcOrd="1" destOrd="0" presId="urn:microsoft.com/office/officeart/2005/8/layout/hierarchy1"/>
    <dgm:cxn modelId="{0A2441E6-9B48-4942-AB09-CA05F92EF7BC}" type="presParOf" srcId="{6CC906DE-E233-49DD-8E24-41D6BB19F4BD}" destId="{679345E0-171F-4BFB-9579-DBFD70ED5D7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D9BBFB-B462-49BE-BCCF-DACD9BAF8175}">
      <dsp:nvSpPr>
        <dsp:cNvPr id="0" name=""/>
        <dsp:cNvSpPr/>
      </dsp:nvSpPr>
      <dsp:spPr>
        <a:xfrm>
          <a:off x="6790605" y="3563064"/>
          <a:ext cx="1463330" cy="348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292"/>
              </a:lnTo>
              <a:lnTo>
                <a:pt x="1463330" y="237292"/>
              </a:lnTo>
              <a:lnTo>
                <a:pt x="1463330" y="34820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B33215-23A5-4647-ACD3-D118B653CB0D}">
      <dsp:nvSpPr>
        <dsp:cNvPr id="0" name=""/>
        <dsp:cNvSpPr/>
      </dsp:nvSpPr>
      <dsp:spPr>
        <a:xfrm>
          <a:off x="6744885" y="3563064"/>
          <a:ext cx="91440" cy="3482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820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44730F-A992-4BFF-8F31-1E1184D914B5}">
      <dsp:nvSpPr>
        <dsp:cNvPr id="0" name=""/>
        <dsp:cNvSpPr/>
      </dsp:nvSpPr>
      <dsp:spPr>
        <a:xfrm>
          <a:off x="5327274" y="3563064"/>
          <a:ext cx="1463330" cy="348206"/>
        </a:xfrm>
        <a:custGeom>
          <a:avLst/>
          <a:gdLst/>
          <a:ahLst/>
          <a:cxnLst/>
          <a:rect l="0" t="0" r="0" b="0"/>
          <a:pathLst>
            <a:path>
              <a:moveTo>
                <a:pt x="1463330" y="0"/>
              </a:moveTo>
              <a:lnTo>
                <a:pt x="1463330" y="237292"/>
              </a:lnTo>
              <a:lnTo>
                <a:pt x="0" y="237292"/>
              </a:lnTo>
              <a:lnTo>
                <a:pt x="0" y="34820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4DE42B-F5C2-4236-ACEA-E34E244C9BB7}">
      <dsp:nvSpPr>
        <dsp:cNvPr id="0" name=""/>
        <dsp:cNvSpPr/>
      </dsp:nvSpPr>
      <dsp:spPr>
        <a:xfrm>
          <a:off x="4203916" y="2454591"/>
          <a:ext cx="2586688" cy="348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292"/>
              </a:lnTo>
              <a:lnTo>
                <a:pt x="2586688" y="237292"/>
              </a:lnTo>
              <a:lnTo>
                <a:pt x="2586688" y="34820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0BFEC7-44BD-40CF-971A-71B3A781A0A8}">
      <dsp:nvSpPr>
        <dsp:cNvPr id="0" name=""/>
        <dsp:cNvSpPr/>
      </dsp:nvSpPr>
      <dsp:spPr>
        <a:xfrm>
          <a:off x="3651899" y="3563064"/>
          <a:ext cx="91440" cy="3482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820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4F727E-4B45-4C7F-9726-D48C65B64626}">
      <dsp:nvSpPr>
        <dsp:cNvPr id="0" name=""/>
        <dsp:cNvSpPr/>
      </dsp:nvSpPr>
      <dsp:spPr>
        <a:xfrm>
          <a:off x="3697619" y="2454591"/>
          <a:ext cx="506296" cy="348206"/>
        </a:xfrm>
        <a:custGeom>
          <a:avLst/>
          <a:gdLst/>
          <a:ahLst/>
          <a:cxnLst/>
          <a:rect l="0" t="0" r="0" b="0"/>
          <a:pathLst>
            <a:path>
              <a:moveTo>
                <a:pt x="506296" y="0"/>
              </a:moveTo>
              <a:lnTo>
                <a:pt x="506296" y="237292"/>
              </a:lnTo>
              <a:lnTo>
                <a:pt x="0" y="237292"/>
              </a:lnTo>
              <a:lnTo>
                <a:pt x="0" y="34820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2FC57C-81A1-43EE-A1DD-BF8C8BBE14C9}">
      <dsp:nvSpPr>
        <dsp:cNvPr id="0" name=""/>
        <dsp:cNvSpPr/>
      </dsp:nvSpPr>
      <dsp:spPr>
        <a:xfrm>
          <a:off x="1336299" y="3563064"/>
          <a:ext cx="731665" cy="348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292"/>
              </a:lnTo>
              <a:lnTo>
                <a:pt x="731665" y="237292"/>
              </a:lnTo>
              <a:lnTo>
                <a:pt x="731665" y="34820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338313-FA8E-41C1-9993-D2EEB7945206}">
      <dsp:nvSpPr>
        <dsp:cNvPr id="0" name=""/>
        <dsp:cNvSpPr/>
      </dsp:nvSpPr>
      <dsp:spPr>
        <a:xfrm>
          <a:off x="604634" y="3563064"/>
          <a:ext cx="731665" cy="348206"/>
        </a:xfrm>
        <a:custGeom>
          <a:avLst/>
          <a:gdLst/>
          <a:ahLst/>
          <a:cxnLst/>
          <a:rect l="0" t="0" r="0" b="0"/>
          <a:pathLst>
            <a:path>
              <a:moveTo>
                <a:pt x="731665" y="0"/>
              </a:moveTo>
              <a:lnTo>
                <a:pt x="731665" y="237292"/>
              </a:lnTo>
              <a:lnTo>
                <a:pt x="0" y="237292"/>
              </a:lnTo>
              <a:lnTo>
                <a:pt x="0" y="34820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971E68-2579-4655-964F-3A5C75E71CE8}">
      <dsp:nvSpPr>
        <dsp:cNvPr id="0" name=""/>
        <dsp:cNvSpPr/>
      </dsp:nvSpPr>
      <dsp:spPr>
        <a:xfrm>
          <a:off x="1336299" y="2454591"/>
          <a:ext cx="2867616" cy="348206"/>
        </a:xfrm>
        <a:custGeom>
          <a:avLst/>
          <a:gdLst/>
          <a:ahLst/>
          <a:cxnLst/>
          <a:rect l="0" t="0" r="0" b="0"/>
          <a:pathLst>
            <a:path>
              <a:moveTo>
                <a:pt x="2867616" y="0"/>
              </a:moveTo>
              <a:lnTo>
                <a:pt x="2867616" y="237292"/>
              </a:lnTo>
              <a:lnTo>
                <a:pt x="0" y="237292"/>
              </a:lnTo>
              <a:lnTo>
                <a:pt x="0" y="34820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8B7BC-4126-4F89-A23C-11E38021C09F}">
      <dsp:nvSpPr>
        <dsp:cNvPr id="0" name=""/>
        <dsp:cNvSpPr/>
      </dsp:nvSpPr>
      <dsp:spPr>
        <a:xfrm>
          <a:off x="2825864" y="1694324"/>
          <a:ext cx="2756103" cy="7602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2FCEF8-C08F-46D0-B365-695566FFACC3}">
      <dsp:nvSpPr>
        <dsp:cNvPr id="0" name=""/>
        <dsp:cNvSpPr/>
      </dsp:nvSpPr>
      <dsp:spPr>
        <a:xfrm>
          <a:off x="2958894" y="1820703"/>
          <a:ext cx="2756103" cy="7602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CERT ACTIVITES</a:t>
          </a:r>
        </a:p>
      </dsp:txBody>
      <dsp:txXfrm>
        <a:off x="2981161" y="1842970"/>
        <a:ext cx="2711569" cy="715732"/>
      </dsp:txXfrm>
    </dsp:sp>
    <dsp:sp modelId="{5D5D9D41-5801-40B7-B85E-C2694CC36C4E}">
      <dsp:nvSpPr>
        <dsp:cNvPr id="0" name=""/>
        <dsp:cNvSpPr/>
      </dsp:nvSpPr>
      <dsp:spPr>
        <a:xfrm>
          <a:off x="455174" y="2802797"/>
          <a:ext cx="1762249" cy="7602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0EA50E-9735-4976-9EA7-D6B3F0CC8149}">
      <dsp:nvSpPr>
        <dsp:cNvPr id="0" name=""/>
        <dsp:cNvSpPr/>
      </dsp:nvSpPr>
      <dsp:spPr>
        <a:xfrm>
          <a:off x="588204" y="2929175"/>
          <a:ext cx="1762249" cy="7602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INCIDENT MANGEMENT</a:t>
          </a:r>
        </a:p>
      </dsp:txBody>
      <dsp:txXfrm>
        <a:off x="610471" y="2951442"/>
        <a:ext cx="1717715" cy="715732"/>
      </dsp:txXfrm>
    </dsp:sp>
    <dsp:sp modelId="{71EC8254-F5E0-4AE5-9968-8FB9BC755FF8}">
      <dsp:nvSpPr>
        <dsp:cNvPr id="0" name=""/>
        <dsp:cNvSpPr/>
      </dsp:nvSpPr>
      <dsp:spPr>
        <a:xfrm>
          <a:off x="5999" y="3911270"/>
          <a:ext cx="1197270" cy="7602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82ACB5-4CBF-429C-ADBD-2FE9FF64EAE3}">
      <dsp:nvSpPr>
        <dsp:cNvPr id="0" name=""/>
        <dsp:cNvSpPr/>
      </dsp:nvSpPr>
      <dsp:spPr>
        <a:xfrm>
          <a:off x="139029" y="4037648"/>
          <a:ext cx="1197270" cy="7602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INCIDENT </a:t>
          </a:r>
          <a:r>
            <a:rPr lang="en-US" sz="1600" kern="1200" dirty="0"/>
            <a:t>HANDLING</a:t>
          </a:r>
        </a:p>
      </dsp:txBody>
      <dsp:txXfrm>
        <a:off x="161296" y="4059915"/>
        <a:ext cx="1152736" cy="715732"/>
      </dsp:txXfrm>
    </dsp:sp>
    <dsp:sp modelId="{7C38C017-E8F0-4DB8-9583-3BD4C8B8D28B}">
      <dsp:nvSpPr>
        <dsp:cNvPr id="0" name=""/>
        <dsp:cNvSpPr/>
      </dsp:nvSpPr>
      <dsp:spPr>
        <a:xfrm>
          <a:off x="1469329" y="3911270"/>
          <a:ext cx="1197270" cy="7602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D3116E-7FFF-44AC-B263-1D1DD9B44941}">
      <dsp:nvSpPr>
        <dsp:cNvPr id="0" name=""/>
        <dsp:cNvSpPr/>
      </dsp:nvSpPr>
      <dsp:spPr>
        <a:xfrm>
          <a:off x="1602359" y="4037648"/>
          <a:ext cx="1197270" cy="7602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INCIDENT ANALYSIS</a:t>
          </a:r>
        </a:p>
      </dsp:txBody>
      <dsp:txXfrm>
        <a:off x="1624626" y="4059915"/>
        <a:ext cx="1152736" cy="715732"/>
      </dsp:txXfrm>
    </dsp:sp>
    <dsp:sp modelId="{05400C88-54A6-4EA9-A63F-BAC87C82129D}">
      <dsp:nvSpPr>
        <dsp:cNvPr id="0" name=""/>
        <dsp:cNvSpPr/>
      </dsp:nvSpPr>
      <dsp:spPr>
        <a:xfrm>
          <a:off x="2592683" y="2802797"/>
          <a:ext cx="2209873" cy="7602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A2B732-7865-4FBC-9CC7-046CB73B65DF}">
      <dsp:nvSpPr>
        <dsp:cNvPr id="0" name=""/>
        <dsp:cNvSpPr/>
      </dsp:nvSpPr>
      <dsp:spPr>
        <a:xfrm>
          <a:off x="2725713" y="2929175"/>
          <a:ext cx="2209873" cy="7602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INFORMATION ASSURANCE</a:t>
          </a:r>
        </a:p>
      </dsp:txBody>
      <dsp:txXfrm>
        <a:off x="2747980" y="2951442"/>
        <a:ext cx="2165339" cy="715732"/>
      </dsp:txXfrm>
    </dsp:sp>
    <dsp:sp modelId="{58E82120-2ABA-40A8-833E-D7114916BB64}">
      <dsp:nvSpPr>
        <dsp:cNvPr id="0" name=""/>
        <dsp:cNvSpPr/>
      </dsp:nvSpPr>
      <dsp:spPr>
        <a:xfrm>
          <a:off x="2932660" y="3911270"/>
          <a:ext cx="1529919" cy="7602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88D911-0F33-4CB5-AF19-2BA3F1C1F4FF}">
      <dsp:nvSpPr>
        <dsp:cNvPr id="0" name=""/>
        <dsp:cNvSpPr/>
      </dsp:nvSpPr>
      <dsp:spPr>
        <a:xfrm>
          <a:off x="3065690" y="4037648"/>
          <a:ext cx="1529919" cy="7602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RISK MANAGEMENT</a:t>
          </a:r>
        </a:p>
      </dsp:txBody>
      <dsp:txXfrm>
        <a:off x="3087957" y="4059915"/>
        <a:ext cx="1485385" cy="715732"/>
      </dsp:txXfrm>
    </dsp:sp>
    <dsp:sp modelId="{B0943A4D-8F49-4369-9208-CB808C4864DF}">
      <dsp:nvSpPr>
        <dsp:cNvPr id="0" name=""/>
        <dsp:cNvSpPr/>
      </dsp:nvSpPr>
      <dsp:spPr>
        <a:xfrm>
          <a:off x="5628552" y="2802797"/>
          <a:ext cx="2324104" cy="7602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663B69-FE95-4844-9DC3-BDD27BFC008A}">
      <dsp:nvSpPr>
        <dsp:cNvPr id="0" name=""/>
        <dsp:cNvSpPr/>
      </dsp:nvSpPr>
      <dsp:spPr>
        <a:xfrm>
          <a:off x="5761582" y="2929175"/>
          <a:ext cx="2324104" cy="7602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OUTREACH AND COMMUNICATION</a:t>
          </a:r>
        </a:p>
      </dsp:txBody>
      <dsp:txXfrm>
        <a:off x="5783849" y="2951442"/>
        <a:ext cx="2279570" cy="715732"/>
      </dsp:txXfrm>
    </dsp:sp>
    <dsp:sp modelId="{BC8C64D7-06B4-4DD3-8C58-2A6384E46723}">
      <dsp:nvSpPr>
        <dsp:cNvPr id="0" name=""/>
        <dsp:cNvSpPr/>
      </dsp:nvSpPr>
      <dsp:spPr>
        <a:xfrm>
          <a:off x="4728639" y="3911270"/>
          <a:ext cx="1197270" cy="7602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6AB906-A32E-4574-9143-86DA8F0910AC}">
      <dsp:nvSpPr>
        <dsp:cNvPr id="0" name=""/>
        <dsp:cNvSpPr/>
      </dsp:nvSpPr>
      <dsp:spPr>
        <a:xfrm>
          <a:off x="4861669" y="4037648"/>
          <a:ext cx="1197270" cy="7602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TECHNICAL SUPPORT</a:t>
          </a:r>
        </a:p>
      </dsp:txBody>
      <dsp:txXfrm>
        <a:off x="4883936" y="4059915"/>
        <a:ext cx="1152736" cy="715732"/>
      </dsp:txXfrm>
    </dsp:sp>
    <dsp:sp modelId="{9916F3DC-61D0-48CE-A663-CA809D8DAC0C}">
      <dsp:nvSpPr>
        <dsp:cNvPr id="0" name=""/>
        <dsp:cNvSpPr/>
      </dsp:nvSpPr>
      <dsp:spPr>
        <a:xfrm>
          <a:off x="6191969" y="3911270"/>
          <a:ext cx="1197270" cy="7602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985932-BF49-4E7D-87DC-FCA227D37226}">
      <dsp:nvSpPr>
        <dsp:cNvPr id="0" name=""/>
        <dsp:cNvSpPr/>
      </dsp:nvSpPr>
      <dsp:spPr>
        <a:xfrm>
          <a:off x="6325000" y="4037648"/>
          <a:ext cx="1197270" cy="7602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AWARENESS</a:t>
          </a:r>
        </a:p>
      </dsp:txBody>
      <dsp:txXfrm>
        <a:off x="6347267" y="4059915"/>
        <a:ext cx="1152736" cy="715732"/>
      </dsp:txXfrm>
    </dsp:sp>
    <dsp:sp modelId="{F8F21E44-04FF-4F64-BC93-370C4794A292}">
      <dsp:nvSpPr>
        <dsp:cNvPr id="0" name=""/>
        <dsp:cNvSpPr/>
      </dsp:nvSpPr>
      <dsp:spPr>
        <a:xfrm>
          <a:off x="7655300" y="3911270"/>
          <a:ext cx="1197270" cy="7602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28C0EC-0057-4BE5-B577-E59940A51301}">
      <dsp:nvSpPr>
        <dsp:cNvPr id="0" name=""/>
        <dsp:cNvSpPr/>
      </dsp:nvSpPr>
      <dsp:spPr>
        <a:xfrm>
          <a:off x="7788330" y="4037648"/>
          <a:ext cx="1197270" cy="7602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KNOWLEDGE SHARING AND DISEMINATION</a:t>
          </a:r>
        </a:p>
      </dsp:txBody>
      <dsp:txXfrm>
        <a:off x="7810597" y="4059915"/>
        <a:ext cx="1152736" cy="7157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5A52A-FDC3-4017-BBA9-FF9F357C9F78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4EDFE-3BC0-4E9A-BE7F-355440FFB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153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CBF3-27ED-4812-95E2-7CE791B7BBA2}" type="datetime1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ACB6-048E-4FF3-8671-97A00272A1DF}" type="datetime1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84DE2-8372-485F-BFE5-FAE7101E390A}" type="datetime1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0AFCC-3163-40E9-A85F-6344C806A3C5}" type="datetime1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E9404-EDA3-4DA8-AA23-9080AAB66419}" type="datetime1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75F6-9A13-4237-936C-385D1A08D5E3}" type="datetime1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33F-F012-4425-B3F9-543D4FEE7D91}" type="datetime1">
              <a:rPr lang="en-US" smtClean="0"/>
              <a:t>9/24/2021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CD8C-E917-4A0A-A3B7-9F892ECA3C54}" type="datetime1">
              <a:rPr lang="en-US" smtClean="0"/>
              <a:t>9/24/2021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A302-C6CC-4E09-BB0C-F23743965CDE}" type="datetime1">
              <a:rPr lang="en-US" smtClean="0"/>
              <a:t>9/24/2021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60D7-B181-4070-8406-E91987A98E6C}" type="datetime1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1CDC-99C1-452B-953F-AE182062F5C6}" type="datetime1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7024406-9BDB-4D81-9BD1-9CA948D7FBCA}" type="datetime1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7C3CCDB-B1E6-42F5-92BF-3E64C74CB73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7" r:id="rId1"/>
    <p:sldLayoutId id="2147484238" r:id="rId2"/>
    <p:sldLayoutId id="2147484239" r:id="rId3"/>
    <p:sldLayoutId id="2147484240" r:id="rId4"/>
    <p:sldLayoutId id="2147484241" r:id="rId5"/>
    <p:sldLayoutId id="2147484242" r:id="rId6"/>
    <p:sldLayoutId id="2147484243" r:id="rId7"/>
    <p:sldLayoutId id="2147484244" r:id="rId8"/>
    <p:sldLayoutId id="2147484245" r:id="rId9"/>
    <p:sldLayoutId id="2147484246" r:id="rId10"/>
    <p:sldLayoutId id="214748424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itda.gov.n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itda.gov.n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915400" cy="5105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Part 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National  contributions and questions on items of importance will be shared at the Symposium in the appropriate sessions </a:t>
            </a:r>
            <a:endParaRPr lang="en-US" dirty="0"/>
          </a:p>
          <a:p>
            <a:pPr marL="0" indent="0">
              <a:buNone/>
            </a:pPr>
            <a:endParaRPr lang="en-US" sz="105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Part II – Day 1 </a:t>
            </a:r>
            <a:r>
              <a:rPr lang="en-GB" b="1" u="sng" kern="0" dirty="0">
                <a:effectLst/>
                <a:latin typeface="Source Sans Pro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Masterclass: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kern="0" dirty="0">
                <a:effectLst/>
                <a:latin typeface="Source Sans Pro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UN: An international rules based system, international law &amp; norms in cyberspace.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  <a:t> Presentation by Terlumun George-Maria TYENDEZWA,                 </a:t>
            </a:r>
            <a:r>
              <a:rPr lang="en-GB" i="1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  <a:t>* Vice-Chair of the Ad Hoc Committee to Elaborate a Comprehensive International Convention on Countering the Use of Information and Communications Technologies for Criminal Purposes, pursuant to GA Resolution A/RES/74/247, will be made at the Symposium.</a:t>
            </a:r>
            <a:endParaRPr lang="en-US" i="1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52728"/>
          </a:xfrm>
        </p:spPr>
        <p:txBody>
          <a:bodyPr>
            <a:normAutofit fontScale="90000"/>
          </a:bodyPr>
          <a:lstStyle/>
          <a:p>
            <a:br>
              <a:rPr lang="en-GB" sz="31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</a:br>
            <a:r>
              <a:rPr lang="en-GB" sz="31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OCWAR-C Cybersecurity Symposium, Abidjan, </a:t>
            </a:r>
            <a:br>
              <a:rPr lang="en-GB" sz="31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</a:br>
            <a:r>
              <a:rPr lang="en-GB" sz="31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28 - 30 September 2021.</a:t>
            </a:r>
            <a:br>
              <a:rPr lang="en-GB" sz="31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</a:br>
            <a:r>
              <a:rPr lang="en-GB" sz="31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  <a:t>Nigeria’s RTC </a:t>
            </a:r>
            <a:r>
              <a:rPr lang="en-GB" sz="31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Deliverables Submission.</a:t>
            </a:r>
            <a:br>
              <a:rPr lang="en-GB" sz="18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281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1" cy="5181600"/>
          </a:xfrm>
        </p:spPr>
        <p:txBody>
          <a:bodyPr>
            <a:normAutofit/>
          </a:bodyPr>
          <a:lstStyle/>
          <a:p>
            <a:r>
              <a:rPr lang="en-GB" dirty="0"/>
              <a:t>Incident Handling</a:t>
            </a:r>
          </a:p>
          <a:p>
            <a:r>
              <a:rPr lang="en-GB" dirty="0"/>
              <a:t>Incident Response support</a:t>
            </a:r>
          </a:p>
          <a:p>
            <a:r>
              <a:rPr lang="en-GB" dirty="0"/>
              <a:t>Incident Response Coordination</a:t>
            </a:r>
          </a:p>
          <a:p>
            <a:r>
              <a:rPr lang="en-GB" dirty="0"/>
              <a:t>Vulnerability Handling, Response, analysis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Honeypot - findings from honeypot analyses are developed into advisories and awareness materials .The honeynet report features details of: </a:t>
            </a:r>
          </a:p>
          <a:p>
            <a:pPr marL="301943" lvl="1" indent="0">
              <a:buNone/>
            </a:pPr>
            <a:r>
              <a:rPr lang="en-US" dirty="0"/>
              <a:t>	Top attacking countries: </a:t>
            </a:r>
            <a:r>
              <a:rPr lang="en-US" dirty="0">
                <a:solidFill>
                  <a:srgbClr val="FF0000"/>
                </a:solidFill>
              </a:rPr>
              <a:t>Guinea, Russia, South Africa</a:t>
            </a:r>
          </a:p>
          <a:p>
            <a:pPr marL="301943" lvl="1" indent="0">
              <a:buNone/>
            </a:pPr>
            <a:r>
              <a:rPr lang="en-US" dirty="0"/>
              <a:t>	Commonly used usernames and passwords: </a:t>
            </a:r>
            <a:r>
              <a:rPr lang="en-US" dirty="0">
                <a:solidFill>
                  <a:srgbClr val="FF0000"/>
                </a:solidFill>
              </a:rPr>
              <a:t>admin-	1234, root-</a:t>
            </a:r>
            <a:r>
              <a:rPr lang="en-US" dirty="0" err="1">
                <a:solidFill>
                  <a:srgbClr val="FF0000"/>
                </a:solidFill>
              </a:rPr>
              <a:t>aquario</a:t>
            </a:r>
            <a:r>
              <a:rPr lang="en-US" dirty="0">
                <a:solidFill>
                  <a:srgbClr val="FF0000"/>
                </a:solidFill>
              </a:rPr>
              <a:t>, admin-admin</a:t>
            </a:r>
          </a:p>
          <a:p>
            <a:pPr marL="0" indent="0">
              <a:buNone/>
            </a:pPr>
            <a:r>
              <a:rPr lang="en-US" dirty="0"/>
              <a:t> 	Common commands used by attackers: </a:t>
            </a:r>
            <a:r>
              <a:rPr lang="en-US" dirty="0">
                <a:solidFill>
                  <a:srgbClr val="FF0000"/>
                </a:solidFill>
              </a:rPr>
              <a:t>AUTH 	LOGIN, EHLO User etc.</a:t>
            </a:r>
          </a:p>
          <a:p>
            <a:pPr>
              <a:buFont typeface="Wingdings" panose="05000000000000000000" pitchFamily="2" charset="2"/>
              <a:buChar char="q"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499872"/>
          </a:xfrm>
        </p:spPr>
        <p:txBody>
          <a:bodyPr>
            <a:normAutofit fontScale="90000"/>
          </a:bodyPr>
          <a:lstStyle/>
          <a:p>
            <a:r>
              <a:rPr lang="en-GB" dirty="0"/>
              <a:t>Reactive Services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411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sz="2400" dirty="0"/>
              <a:t>Capacity Building. ( gateway security, audit, website security</a:t>
            </a:r>
            <a:r>
              <a:rPr lang="en-US" dirty="0"/>
              <a:t> etc.)</a:t>
            </a:r>
            <a:endParaRPr lang="en-US" sz="2400" dirty="0"/>
          </a:p>
          <a:p>
            <a:pPr lvl="0"/>
            <a:r>
              <a:rPr lang="en-US" sz="2400" dirty="0"/>
              <a:t>Regulation </a:t>
            </a:r>
            <a:r>
              <a:rPr lang="en-US" dirty="0"/>
              <a:t>for private </a:t>
            </a:r>
            <a:r>
              <a:rPr lang="en-US" sz="2400" dirty="0"/>
              <a:t>Cyber Security Companies.</a:t>
            </a:r>
          </a:p>
          <a:p>
            <a:pPr lvl="0"/>
            <a:r>
              <a:rPr lang="en-US" sz="2400" dirty="0"/>
              <a:t>Establishment of Information Security professional cadre</a:t>
            </a:r>
          </a:p>
          <a:p>
            <a:pPr lvl="0"/>
            <a:r>
              <a:rPr lang="en-US" sz="2400" dirty="0"/>
              <a:t>Harmonization of Cyber security initiatives such as PKI, Child online protection.</a:t>
            </a:r>
          </a:p>
          <a:p>
            <a:pPr lvl="0"/>
            <a:r>
              <a:rPr lang="en-US" sz="2400" dirty="0"/>
              <a:t>Increase Awareness Campaigns through adoption of “Cyber Month”</a:t>
            </a:r>
          </a:p>
          <a:p>
            <a:pPr lvl="0"/>
            <a:r>
              <a:rPr lang="en-US" sz="2400" dirty="0"/>
              <a:t>More affiliation with other national and international CERTs.</a:t>
            </a: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 map 2022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744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7000"/>
              </a:lnSpc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8574" y="2425882"/>
            <a:ext cx="8597781" cy="4044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buFont typeface="Wingdings" pitchFamily="2" charset="2"/>
              <a:buChar char="ü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individual, business, or government entity is solely responsible for securing the internet. </a:t>
            </a:r>
          </a:p>
          <a:p>
            <a:pPr>
              <a:lnSpc>
                <a:spcPct val="107000"/>
              </a:lnSpc>
            </a:pPr>
            <a:endParaRPr lang="en-US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Wingdings" pitchFamily="2" charset="2"/>
              <a:buChar char="ü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Everyone has a role in securing their part of cyberspace, including the devices and networks they use. </a:t>
            </a:r>
          </a:p>
          <a:p>
            <a:pPr>
              <a:lnSpc>
                <a:spcPct val="107000"/>
              </a:lnSpc>
            </a:pPr>
            <a:endParaRPr lang="en-US" sz="2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Wingdings" pitchFamily="2" charset="2"/>
              <a:buChar char="ü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means forging mutually beneficial partnerships to share information and combine efforts to combat cybercrime.</a:t>
            </a:r>
          </a:p>
          <a:p>
            <a:pPr>
              <a:lnSpc>
                <a:spcPct val="107000"/>
              </a:lnSpc>
            </a:pPr>
            <a:endParaRPr lang="en-US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48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91237"/>
            <a:ext cx="8991600" cy="5105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Part III - </a:t>
            </a:r>
            <a:r>
              <a:rPr lang="en-GB" b="1" u="sng" kern="100" dirty="0">
                <a:effectLst/>
                <a:latin typeface="Source Sans Pro" panose="020B0604020202020204" pitchFamily="34" charset="0"/>
                <a:ea typeface="NSimSun" panose="02010609030101010101" pitchFamily="49" charset="-122"/>
                <a:cs typeface="Lucida Sans" panose="020B0602030504020204" pitchFamily="34" charset="0"/>
              </a:rPr>
              <a:t>Country update  </a:t>
            </a:r>
            <a:r>
              <a:rPr lang="en-GB" b="1" kern="100" dirty="0">
                <a:effectLst/>
                <a:latin typeface="Source Sans Pro" panose="020B0604020202020204" pitchFamily="34" charset="0"/>
                <a:ea typeface="NSimSun" panose="02010609030101010101" pitchFamily="49" charset="-122"/>
                <a:cs typeface="Lucida Sans" panose="020B0602030504020204" pitchFamily="34" charset="0"/>
              </a:rPr>
              <a:t>- Nigeria</a:t>
            </a:r>
            <a:endParaRPr lang="en-GB" kern="100" dirty="0">
              <a:effectLst/>
              <a:latin typeface="Liberation Serif"/>
              <a:ea typeface="NSimSun" panose="02010609030101010101" pitchFamily="49" charset="-122"/>
              <a:cs typeface="Lucida Sans" panose="020B060203050402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a) LEGISLATION AND LEGAL FRAMEWORKS RELATED TO CYBERSECURITY - (fully operational)</a:t>
            </a:r>
          </a:p>
          <a:p>
            <a:pPr lvl="0"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S" sz="2800" dirty="0">
                <a:latin typeface="Century Gothic" pitchFamily="34" charset="0"/>
              </a:rPr>
              <a:t>Cybercrime (Prohibition, Prevention, Etc.) Act, 2015 – being duly enforced.</a:t>
            </a:r>
          </a:p>
          <a:p>
            <a:pPr lvl="0"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en-US" sz="2800" baseline="30000" dirty="0">
              <a:latin typeface="Century Gothic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371600"/>
          </a:xfrm>
        </p:spPr>
        <p:txBody>
          <a:bodyPr>
            <a:normAutofit fontScale="90000"/>
          </a:bodyPr>
          <a:lstStyle/>
          <a:p>
            <a:br>
              <a:rPr lang="en-GB" sz="31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</a:br>
            <a:r>
              <a:rPr lang="en-GB" sz="31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OCWAR-C Cybersecurity Symposium, Abidjan, </a:t>
            </a:r>
            <a:br>
              <a:rPr lang="en-GB" sz="31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</a:br>
            <a:r>
              <a:rPr lang="en-GB" sz="31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28 - 30 September 2021.</a:t>
            </a:r>
            <a:br>
              <a:rPr lang="en-GB" sz="31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</a:br>
            <a:r>
              <a:rPr lang="en-GB" sz="31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  <a:t>Nigeria’s RTC </a:t>
            </a:r>
            <a:r>
              <a:rPr lang="en-GB" sz="31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Deliverables Submission.</a:t>
            </a:r>
            <a:br>
              <a:rPr lang="en-GB" sz="18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7F7D01A-FB8E-4114-AA70-C8855A04AB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" y="4191000"/>
            <a:ext cx="8648700" cy="2609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692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915400" cy="5105400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6400" dirty="0"/>
              <a:t>Part III - </a:t>
            </a:r>
            <a:r>
              <a:rPr lang="en-GB" sz="6400" b="1" u="sng" kern="100" dirty="0">
                <a:effectLst/>
                <a:latin typeface="Source Sans Pro" panose="020B0604020202020204" pitchFamily="34" charset="0"/>
                <a:ea typeface="NSimSun" panose="02010609030101010101" pitchFamily="49" charset="-122"/>
                <a:cs typeface="Lucida Sans" panose="020B0602030504020204" pitchFamily="34" charset="0"/>
              </a:rPr>
              <a:t>Country update  </a:t>
            </a:r>
            <a:r>
              <a:rPr lang="en-GB" sz="6400" b="1" kern="100" dirty="0">
                <a:effectLst/>
                <a:latin typeface="Source Sans Pro" panose="020B0604020202020204" pitchFamily="34" charset="0"/>
                <a:ea typeface="NSimSun" panose="02010609030101010101" pitchFamily="49" charset="-122"/>
                <a:cs typeface="Lucida Sans" panose="020B0602030504020204" pitchFamily="34" charset="0"/>
              </a:rPr>
              <a:t>- Nigeria</a:t>
            </a:r>
            <a:r>
              <a:rPr lang="en-GB" sz="7200" kern="100" dirty="0"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  <a:t> </a:t>
            </a: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72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  <a:t>b) </a:t>
            </a:r>
            <a:r>
              <a:rPr lang="en-GB" sz="51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NATIONAL CYBERSECURITY STRATEGIES (NCS)  </a:t>
            </a:r>
            <a:r>
              <a:rPr lang="en-GB" sz="7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- (fully operational, evolving)</a:t>
            </a:r>
            <a:endParaRPr lang="en-GB" sz="2800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Lucida Sans" panose="020B060203050402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S" sz="6400" dirty="0">
                <a:latin typeface="Century Gothic" pitchFamily="34" charset="0"/>
              </a:rPr>
              <a:t>Nigeria’s  first </a:t>
            </a:r>
            <a:r>
              <a:rPr lang="en-US" sz="6400" b="1" dirty="0">
                <a:latin typeface="Century Gothic" pitchFamily="34" charset="0"/>
              </a:rPr>
              <a:t>National Cybersecurity Policy and Strategy  was launched on 05</a:t>
            </a:r>
            <a:r>
              <a:rPr lang="en-US" sz="6400" b="1" baseline="30000" dirty="0">
                <a:latin typeface="Century Gothic" pitchFamily="34" charset="0"/>
              </a:rPr>
              <a:t>th</a:t>
            </a:r>
            <a:r>
              <a:rPr lang="en-US" sz="6400" b="1" dirty="0">
                <a:latin typeface="Century Gothic" pitchFamily="34" charset="0"/>
              </a:rPr>
              <a:t> February, 2015</a:t>
            </a:r>
            <a:r>
              <a:rPr lang="en-US" sz="6400" dirty="0">
                <a:latin typeface="Century Gothic" pitchFamily="34" charset="0"/>
              </a:rPr>
              <a:t>. </a:t>
            </a:r>
          </a:p>
          <a:p>
            <a:pPr lvl="0"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en-US" sz="6400" dirty="0">
              <a:latin typeface="Century Gothic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GB" sz="6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The second iteration is the  </a:t>
            </a:r>
            <a:r>
              <a:rPr lang="en-US" sz="6400" b="1" dirty="0">
                <a:latin typeface="Century Gothic" pitchFamily="34" charset="0"/>
              </a:rPr>
              <a:t>National Cybersecurity Policy and Strategy, 2021 </a:t>
            </a:r>
            <a:r>
              <a:rPr lang="en-US" sz="6400" dirty="0">
                <a:latin typeface="Century Gothic" pitchFamily="34" charset="0"/>
              </a:rPr>
              <a:t>ensures that the National </a:t>
            </a:r>
            <a:r>
              <a:rPr lang="en-GB" sz="6400" dirty="0">
                <a:latin typeface="Century Gothic" pitchFamily="34" charset="0"/>
              </a:rPr>
              <a:t>Cybersecurity Program is prioritized</a:t>
            </a:r>
            <a:r>
              <a:rPr lang="en-GB" sz="6400" b="1" dirty="0">
                <a:latin typeface="Century Gothic" pitchFamily="34" charset="0"/>
              </a:rPr>
              <a:t>.</a:t>
            </a:r>
            <a:endParaRPr lang="en-GB" sz="6400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Lucida Sans" panose="020B060203050402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en-GB" sz="3600" kern="100" dirty="0">
              <a:latin typeface="Liberation Serif"/>
              <a:ea typeface="NSimSun" panose="02010609030101010101" pitchFamily="49" charset="-122"/>
              <a:cs typeface="Lucida Sans" panose="020B0602030504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 fontScale="90000"/>
          </a:bodyPr>
          <a:lstStyle/>
          <a:p>
            <a:br>
              <a:rPr lang="en-GB" sz="27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</a:br>
            <a:br>
              <a:rPr lang="en-GB" sz="27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</a:br>
            <a:br>
              <a:rPr lang="en-GB" sz="27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</a:br>
            <a:r>
              <a:rPr lang="en-GB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OCWAR-C Cybersecurity Symposium, Abidjan, </a:t>
            </a:r>
            <a:br>
              <a:rPr lang="en-GB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</a:br>
            <a:r>
              <a:rPr lang="en-GB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28 - 30 September 2021.</a:t>
            </a:r>
            <a:br>
              <a:rPr lang="en-GB" sz="22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</a:br>
            <a:r>
              <a:rPr lang="en-GB" sz="22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  <a:t>Nigeria’s RTC </a:t>
            </a:r>
            <a:r>
              <a:rPr lang="en-GB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Deliverables Submission.</a:t>
            </a:r>
            <a:br>
              <a:rPr lang="en-GB" sz="18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</a:br>
            <a:br>
              <a:rPr lang="en-GB" sz="18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74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915400" cy="51054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Part III - </a:t>
            </a:r>
            <a:r>
              <a:rPr lang="en-GB" b="1" u="sng" kern="100" dirty="0">
                <a:effectLst/>
                <a:latin typeface="Source Sans Pro" panose="020B0604020202020204" pitchFamily="34" charset="0"/>
                <a:ea typeface="NSimSun" panose="02010609030101010101" pitchFamily="49" charset="-122"/>
                <a:cs typeface="Lucida Sans" panose="020B0602030504020204" pitchFamily="34" charset="0"/>
              </a:rPr>
              <a:t>Country update  </a:t>
            </a:r>
            <a:r>
              <a:rPr lang="en-GB" b="1" kern="100" dirty="0">
                <a:effectLst/>
                <a:latin typeface="Source Sans Pro" panose="020B0604020202020204" pitchFamily="34" charset="0"/>
                <a:ea typeface="NSimSun" panose="02010609030101010101" pitchFamily="49" charset="-122"/>
                <a:cs typeface="Lucida Sans" panose="020B0602030504020204" pitchFamily="34" charset="0"/>
              </a:rPr>
              <a:t>- Nigeria</a:t>
            </a:r>
            <a:endParaRPr lang="en-GB" kern="100" dirty="0">
              <a:effectLst/>
              <a:latin typeface="Liberation Serif"/>
              <a:ea typeface="NSimSun" panose="02010609030101010101" pitchFamily="49" charset="-122"/>
              <a:cs typeface="Lucida Sans" panose="020B060203050402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8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  <a:t>c) </a:t>
            </a:r>
            <a:r>
              <a:rPr lang="en-GB" sz="3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COMPUTER SECURITY INCIDENCE RESPONSE TEAMS (CSIRTS)</a:t>
            </a:r>
            <a:r>
              <a:rPr lang="en-GB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 - (</a:t>
            </a:r>
            <a:r>
              <a:rPr lang="en-GB" sz="2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partly</a:t>
            </a:r>
            <a:r>
              <a:rPr lang="en-GB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 operational, work in progress)</a:t>
            </a:r>
          </a:p>
          <a:p>
            <a:pPr marL="0" indent="0">
              <a:buNone/>
            </a:pPr>
            <a:r>
              <a:rPr lang="en-US" sz="2800" dirty="0"/>
              <a:t>1. National CERT @ cert.gov.ng </a:t>
            </a:r>
          </a:p>
          <a:p>
            <a:pPr marL="0" lvl="0" indent="0">
              <a:buNone/>
            </a:pPr>
            <a:r>
              <a:rPr lang="en-US" sz="2800" dirty="0"/>
              <a:t>2. Government CERT @</a:t>
            </a:r>
            <a:r>
              <a:rPr lang="en-GB" sz="3400" dirty="0"/>
              <a:t>www.CERRT.ng</a:t>
            </a: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sz="2800" dirty="0"/>
              <a:t>Date of Establishment: April, 2014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800" dirty="0"/>
              <a:t>Constituency: Ministries, Departments, Agencies, Private Sector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1400" dirty="0"/>
          </a:p>
          <a:p>
            <a:pPr marL="0" indent="0">
              <a:buNone/>
            </a:pPr>
            <a:r>
              <a:rPr lang="en-GB" sz="2800" b="1" dirty="0"/>
              <a:t>VISION</a:t>
            </a:r>
          </a:p>
          <a:p>
            <a:pPr marL="0" indent="0">
              <a:buNone/>
            </a:pPr>
            <a:r>
              <a:rPr lang="en-GB" sz="2800" dirty="0"/>
              <a:t>A trusted CERRT.ng providing a networking, collaborating and sharing platform to ensure a secure cyber space.</a:t>
            </a:r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GB" sz="2800" b="1" dirty="0"/>
              <a:t>MISSION</a:t>
            </a:r>
          </a:p>
          <a:p>
            <a:pPr marL="0" indent="0">
              <a:buNone/>
            </a:pPr>
            <a:r>
              <a:rPr lang="en-GB" sz="2800" dirty="0"/>
              <a:t>Build National readiness by fostering the development of sectorial Computer Emergency Response Teams (CERTs)</a:t>
            </a:r>
          </a:p>
          <a:p>
            <a:pPr lvl="0"/>
            <a:endParaRPr lang="en-US" sz="1100" dirty="0"/>
          </a:p>
          <a:p>
            <a:pPr marL="0" lvl="0" indent="0">
              <a:buNone/>
            </a:pPr>
            <a:r>
              <a:rPr lang="en-US" sz="2800" dirty="0"/>
              <a:t>3. Five Sectoral CERTs being developed ( in progress with  Two near completion.</a:t>
            </a: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en-GB" sz="2800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Lucida Sans" panose="020B0602030504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 fontScale="90000"/>
          </a:bodyPr>
          <a:lstStyle/>
          <a:p>
            <a:br>
              <a:rPr lang="en-GB" sz="31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</a:br>
            <a:r>
              <a:rPr lang="en-GB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OCWAR-C Cybersecurity Symposium, Abidjan, </a:t>
            </a:r>
            <a:br>
              <a:rPr lang="en-GB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</a:br>
            <a:r>
              <a:rPr lang="en-GB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28 - 30 September 2021.</a:t>
            </a:r>
            <a:br>
              <a:rPr lang="en-GB" sz="22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</a:br>
            <a:r>
              <a:rPr lang="en-GB" sz="22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  <a:t>Nigeria’s RTC </a:t>
            </a:r>
            <a:r>
              <a:rPr lang="en-GB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Deliverables Submission.</a:t>
            </a:r>
            <a:br>
              <a:rPr lang="en-GB" sz="18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061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6018606"/>
              </p:ext>
            </p:extLst>
          </p:nvPr>
        </p:nvGraphicFramePr>
        <p:xfrm>
          <a:off x="37289" y="838200"/>
          <a:ext cx="8991600" cy="6492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Matured CERT services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14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1835793"/>
              </p:ext>
            </p:extLst>
          </p:nvPr>
        </p:nvGraphicFramePr>
        <p:xfrm>
          <a:off x="228600" y="1676400"/>
          <a:ext cx="8763000" cy="4759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6</a:t>
            </a:fld>
            <a:endParaRPr lang="en-US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txBody>
          <a:bodyPr/>
          <a:lstStyle/>
          <a:p>
            <a:r>
              <a:rPr lang="en-GB" dirty="0"/>
              <a:t>Nigeria’s outlook 2021</a:t>
            </a:r>
          </a:p>
        </p:txBody>
      </p:sp>
    </p:spTree>
    <p:extLst>
      <p:ext uri="{BB962C8B-B14F-4D97-AF65-F5344CB8AC3E}">
        <p14:creationId xmlns:p14="http://schemas.microsoft.com/office/powerpoint/2010/main" val="1403190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915400" cy="5105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Part III - </a:t>
            </a:r>
            <a:r>
              <a:rPr lang="en-GB" b="1" u="sng" kern="100" dirty="0">
                <a:effectLst/>
                <a:latin typeface="Source Sans Pro" panose="020B0604020202020204" pitchFamily="34" charset="0"/>
                <a:ea typeface="NSimSun" panose="02010609030101010101" pitchFamily="49" charset="-122"/>
                <a:cs typeface="Lucida Sans" panose="020B0602030504020204" pitchFamily="34" charset="0"/>
              </a:rPr>
              <a:t>Country update  </a:t>
            </a:r>
            <a:r>
              <a:rPr lang="en-GB" b="1" kern="100" dirty="0">
                <a:effectLst/>
                <a:latin typeface="Source Sans Pro" panose="020B0604020202020204" pitchFamily="34" charset="0"/>
                <a:ea typeface="NSimSun" panose="02010609030101010101" pitchFamily="49" charset="-122"/>
                <a:cs typeface="Lucida Sans" panose="020B0602030504020204" pitchFamily="34" charset="0"/>
              </a:rPr>
              <a:t>- Nigeria</a:t>
            </a:r>
            <a:endParaRPr lang="en-GB" kern="100" dirty="0">
              <a:effectLst/>
              <a:latin typeface="Liberation Serif"/>
              <a:ea typeface="NSimSun" panose="02010609030101010101" pitchFamily="49" charset="-122"/>
              <a:cs typeface="Lucida Sans" panose="020B060203050402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8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  <a:t>d) </a:t>
            </a:r>
            <a:r>
              <a:rPr lang="en-GB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CRITICAL INFRASTRUCTURE PROTECTION (CIP) </a:t>
            </a:r>
            <a:r>
              <a:rPr lang="en-GB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-(partly operational, with work in progress)</a:t>
            </a:r>
            <a:endParaRPr lang="en-GB" sz="2800" kern="100" dirty="0">
              <a:latin typeface="Liberation Serif"/>
              <a:ea typeface="NSimSun" panose="02010609030101010101" pitchFamily="49" charset="-122"/>
              <a:cs typeface="Lucida Sans" panose="020B0602030504020204" pitchFamily="34" charset="0"/>
            </a:endParaRPr>
          </a:p>
          <a:p>
            <a:pPr lvl="1"/>
            <a:r>
              <a:rPr lang="en-US" dirty="0"/>
              <a:t>National Information Systems and Network Security Standards and Guidelines</a:t>
            </a:r>
          </a:p>
          <a:p>
            <a:pPr lvl="1"/>
            <a:r>
              <a:rPr lang="en-US" dirty="0"/>
              <a:t>Data Protection Guidelines.</a:t>
            </a:r>
          </a:p>
          <a:p>
            <a:pPr lvl="1"/>
            <a:r>
              <a:rPr lang="en-US" dirty="0"/>
              <a:t>Guidelines on Government Websites</a:t>
            </a:r>
          </a:p>
          <a:p>
            <a:pPr lvl="1"/>
            <a:r>
              <a:rPr lang="en-US" dirty="0"/>
              <a:t>Guidelines on MDA Password and Email Policy.</a:t>
            </a:r>
          </a:p>
          <a:p>
            <a:pPr lvl="1"/>
            <a:r>
              <a:rPr lang="en-US" b="1" i="1" dirty="0"/>
              <a:t>for more policies and guidelines visit </a:t>
            </a:r>
            <a:r>
              <a:rPr lang="en-US" b="1" i="1" u="sng" dirty="0">
                <a:hlinkClick r:id="rId2"/>
              </a:rPr>
              <a:t>www.nitda.gov.ng</a:t>
            </a:r>
            <a:r>
              <a:rPr lang="en-US" b="1" i="1" dirty="0"/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Government Website Defacement</a:t>
            </a:r>
          </a:p>
          <a:p>
            <a:r>
              <a:rPr lang="en-US" dirty="0"/>
              <a:t>Within the period 2021, a total of 53 website attack notifications were made to respective </a:t>
            </a:r>
            <a:r>
              <a:rPr lang="en-US" dirty="0" err="1"/>
              <a:t>organisations</a:t>
            </a:r>
            <a:r>
              <a:rPr lang="en-US" dirty="0"/>
              <a:t>. </a:t>
            </a:r>
          </a:p>
          <a:p>
            <a:pPr lvl="1"/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 fontScale="90000"/>
          </a:bodyPr>
          <a:lstStyle/>
          <a:p>
            <a:br>
              <a:rPr lang="en-GB" sz="31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</a:br>
            <a:r>
              <a:rPr lang="en-GB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OCWAR-C Cybersecurity Symposium, Abidjan, </a:t>
            </a:r>
            <a:br>
              <a:rPr lang="en-GB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</a:br>
            <a:r>
              <a:rPr lang="en-GB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28 - 30 September 2021.</a:t>
            </a:r>
            <a:br>
              <a:rPr lang="en-GB" sz="22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</a:br>
            <a:r>
              <a:rPr lang="en-GB" sz="22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  <a:t>Nigeria’s RTC </a:t>
            </a:r>
            <a:r>
              <a:rPr lang="en-GB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Deliverables Submission.</a:t>
            </a:r>
            <a:br>
              <a:rPr lang="en-GB" sz="18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800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915400" cy="5105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Part III - </a:t>
            </a:r>
            <a:r>
              <a:rPr lang="en-GB" b="1" u="sng" kern="100" dirty="0">
                <a:effectLst/>
                <a:latin typeface="Source Sans Pro" panose="020B0604020202020204" pitchFamily="34" charset="0"/>
                <a:ea typeface="NSimSun" panose="02010609030101010101" pitchFamily="49" charset="-122"/>
                <a:cs typeface="Lucida Sans" panose="020B0602030504020204" pitchFamily="34" charset="0"/>
              </a:rPr>
              <a:t>Country update  </a:t>
            </a:r>
            <a:r>
              <a:rPr lang="en-GB" b="1" kern="100" dirty="0">
                <a:effectLst/>
                <a:latin typeface="Source Sans Pro" panose="020B0604020202020204" pitchFamily="34" charset="0"/>
                <a:ea typeface="NSimSun" panose="02010609030101010101" pitchFamily="49" charset="-122"/>
                <a:cs typeface="Lucida Sans" panose="020B0602030504020204" pitchFamily="34" charset="0"/>
              </a:rPr>
              <a:t>- Nigeria</a:t>
            </a:r>
            <a:endParaRPr lang="en-GB" kern="100" dirty="0">
              <a:effectLst/>
              <a:latin typeface="Liberation Serif"/>
              <a:ea typeface="NSimSun" panose="02010609030101010101" pitchFamily="49" charset="-122"/>
              <a:cs typeface="Lucida Sans" panose="020B0602030504020204" pitchFamily="34" charset="0"/>
            </a:endParaRPr>
          </a:p>
          <a:p>
            <a:pPr lvl="0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GB" sz="28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  <a:t>e) </a:t>
            </a:r>
            <a:r>
              <a:rPr lang="en-GB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CYBERSECURITY AWARENESS, SKILLS AND WORKFORCE DEVELOPMENT </a:t>
            </a:r>
            <a:r>
              <a:rPr lang="en-GB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-(Partly operational, work in progress)</a:t>
            </a:r>
            <a:endParaRPr lang="en-GB" sz="2800" kern="100" dirty="0">
              <a:effectLst/>
              <a:latin typeface="Liberation Serif"/>
              <a:ea typeface="NSimSun" panose="02010609030101010101" pitchFamily="49" charset="-122"/>
              <a:cs typeface="Lucida Sans" panose="020B0602030504020204" pitchFamily="34" charset="0"/>
            </a:endParaRPr>
          </a:p>
          <a:p>
            <a:pPr lvl="0"/>
            <a:r>
              <a:rPr lang="en-US" sz="2400" dirty="0"/>
              <a:t>Cybersecurity Research </a:t>
            </a:r>
            <a:r>
              <a:rPr lang="en-US" dirty="0"/>
              <a:t>C</a:t>
            </a:r>
            <a:r>
              <a:rPr lang="en-US" sz="2400" dirty="0"/>
              <a:t>entre at NSUK</a:t>
            </a:r>
          </a:p>
          <a:p>
            <a:pPr lvl="0"/>
            <a:r>
              <a:rPr lang="en-US" sz="2400" dirty="0"/>
              <a:t>Various private organizations offering cybersecurity training.</a:t>
            </a:r>
          </a:p>
          <a:p>
            <a:pPr lvl="1"/>
            <a:r>
              <a:rPr lang="en-US" dirty="0"/>
              <a:t>Guidelines on Government Websites</a:t>
            </a:r>
          </a:p>
          <a:p>
            <a:pPr lvl="1"/>
            <a:r>
              <a:rPr lang="en-US" dirty="0"/>
              <a:t>Guidelines on MDA Password and Email Policy.</a:t>
            </a:r>
          </a:p>
          <a:p>
            <a:pPr lvl="1"/>
            <a:r>
              <a:rPr lang="en-US" b="1" i="1" dirty="0"/>
              <a:t>for more policies and guidelines visit </a:t>
            </a:r>
            <a:r>
              <a:rPr lang="en-US" b="1" i="1" u="sng" dirty="0">
                <a:hlinkClick r:id="rId2"/>
              </a:rPr>
              <a:t>www.nitda.gov.ng</a:t>
            </a:r>
            <a:r>
              <a:rPr lang="en-US" b="1" i="1" dirty="0"/>
              <a:t> </a:t>
            </a:r>
          </a:p>
          <a:p>
            <a:pPr lvl="1"/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 fontScale="90000"/>
          </a:bodyPr>
          <a:lstStyle/>
          <a:p>
            <a:br>
              <a:rPr lang="en-GB" sz="31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</a:br>
            <a:r>
              <a:rPr lang="en-GB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OCWAR-C Cybersecurity Symposium, Abidjan, </a:t>
            </a:r>
            <a:br>
              <a:rPr lang="en-GB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</a:br>
            <a:r>
              <a:rPr lang="en-GB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28 - 30 September 2021.</a:t>
            </a:r>
            <a:br>
              <a:rPr lang="en-GB" sz="22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</a:br>
            <a:r>
              <a:rPr lang="en-GB" sz="22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  <a:t>Nigeria’s RTC </a:t>
            </a:r>
            <a:r>
              <a:rPr lang="en-GB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Lucida Sans" panose="020B0602030504020204" pitchFamily="34" charset="0"/>
              </a:rPr>
              <a:t>Deliverables Submission.</a:t>
            </a:r>
            <a:br>
              <a:rPr lang="en-GB" sz="1800" kern="100" dirty="0">
                <a:effectLst/>
                <a:latin typeface="Liberation Serif"/>
                <a:ea typeface="NSimSun" panose="02010609030101010101" pitchFamily="49" charset="-122"/>
                <a:cs typeface="Lucida Sans" panose="020B0602030504020204" pitchFamily="34" charset="0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477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Alerts and Warning</a:t>
            </a:r>
          </a:p>
          <a:p>
            <a:r>
              <a:rPr lang="en-GB" dirty="0"/>
              <a:t>Technology Watch</a:t>
            </a:r>
          </a:p>
          <a:p>
            <a:r>
              <a:rPr lang="en-GB" dirty="0"/>
              <a:t>Security Audits or Assessments</a:t>
            </a:r>
          </a:p>
          <a:p>
            <a:r>
              <a:rPr lang="en-GB" dirty="0"/>
              <a:t>Configuration and Maintenance of Security</a:t>
            </a:r>
          </a:p>
          <a:p>
            <a:r>
              <a:rPr lang="en-GB" dirty="0"/>
              <a:t>Development of Security Tools</a:t>
            </a:r>
          </a:p>
          <a:p>
            <a:r>
              <a:rPr lang="en-GB" dirty="0"/>
              <a:t>Intrusion Detection Services</a:t>
            </a:r>
          </a:p>
          <a:p>
            <a:r>
              <a:rPr lang="en-GB" dirty="0"/>
              <a:t>Security-Related Information Dissemination</a:t>
            </a:r>
          </a:p>
          <a:p>
            <a:r>
              <a:rPr lang="en-GB" dirty="0"/>
              <a:t>Policy Guidelines</a:t>
            </a:r>
          </a:p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Proactive Services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3CCDB-B1E6-42F5-92BF-3E64C74CB73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7825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841</Words>
  <Application>Microsoft Office PowerPoint</Application>
  <PresentationFormat>On-screen Show (4:3)</PresentationFormat>
  <Paragraphs>106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Calibri</vt:lpstr>
      <vt:lpstr>Candara</vt:lpstr>
      <vt:lpstr>Century Gothic</vt:lpstr>
      <vt:lpstr>Liberation Serif</vt:lpstr>
      <vt:lpstr>Source Sans Pro</vt:lpstr>
      <vt:lpstr>Symbol</vt:lpstr>
      <vt:lpstr>Times New Roman</vt:lpstr>
      <vt:lpstr>Wingdings</vt:lpstr>
      <vt:lpstr>Waveform</vt:lpstr>
      <vt:lpstr> OCWAR-C Cybersecurity Symposium, Abidjan,  28 - 30 September 2021. Nigeria’s RTC Deliverables Submission. </vt:lpstr>
      <vt:lpstr> OCWAR-C Cybersecurity Symposium, Abidjan,  28 - 30 September 2021. Nigeria’s RTC Deliverables Submission. </vt:lpstr>
      <vt:lpstr>   OCWAR-C Cybersecurity Symposium, Abidjan,  28 - 30 September 2021. Nigeria’s RTC Deliverables Submission.  </vt:lpstr>
      <vt:lpstr> OCWAR-C Cybersecurity Symposium, Abidjan,  28 - 30 September 2021. Nigeria’s RTC Deliverables Submission. </vt:lpstr>
      <vt:lpstr>Matured CERT services</vt:lpstr>
      <vt:lpstr>Nigeria’s outlook 2021</vt:lpstr>
      <vt:lpstr> OCWAR-C Cybersecurity Symposium, Abidjan,  28 - 30 September 2021. Nigeria’s RTC Deliverables Submission. </vt:lpstr>
      <vt:lpstr> OCWAR-C Cybersecurity Symposium, Abidjan,  28 - 30 September 2021. Nigeria’s RTC Deliverables Submission. </vt:lpstr>
      <vt:lpstr>Proactive Services</vt:lpstr>
      <vt:lpstr>Reactive Services</vt:lpstr>
      <vt:lpstr>Road map 2022 </vt:lpstr>
      <vt:lpstr>CONCLUSION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Tgg TGGUNO</cp:lastModifiedBy>
  <cp:revision>50</cp:revision>
  <dcterms:created xsi:type="dcterms:W3CDTF">2019-06-13T18:18:39Z</dcterms:created>
  <dcterms:modified xsi:type="dcterms:W3CDTF">2021-09-25T08:42:30Z</dcterms:modified>
</cp:coreProperties>
</file>